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61"/>
  </p:notesMasterIdLst>
  <p:sldIdLst>
    <p:sldId id="271" r:id="rId2"/>
    <p:sldId id="267" r:id="rId3"/>
    <p:sldId id="274" r:id="rId4"/>
    <p:sldId id="270" r:id="rId5"/>
    <p:sldId id="275" r:id="rId6"/>
    <p:sldId id="272" r:id="rId7"/>
    <p:sldId id="277" r:id="rId8"/>
    <p:sldId id="273" r:id="rId9"/>
    <p:sldId id="278" r:id="rId10"/>
    <p:sldId id="279" r:id="rId11"/>
    <p:sldId id="280" r:id="rId12"/>
    <p:sldId id="281" r:id="rId13"/>
    <p:sldId id="282" r:id="rId14"/>
    <p:sldId id="283" r:id="rId15"/>
    <p:sldId id="285" r:id="rId16"/>
    <p:sldId id="284" r:id="rId17"/>
    <p:sldId id="290" r:id="rId18"/>
    <p:sldId id="315" r:id="rId19"/>
    <p:sldId id="268" r:id="rId20"/>
    <p:sldId id="291" r:id="rId21"/>
    <p:sldId id="286" r:id="rId22"/>
    <p:sldId id="292" r:id="rId23"/>
    <p:sldId id="287" r:id="rId24"/>
    <p:sldId id="288" r:id="rId25"/>
    <p:sldId id="293" r:id="rId26"/>
    <p:sldId id="294" r:id="rId27"/>
    <p:sldId id="295" r:id="rId28"/>
    <p:sldId id="299" r:id="rId29"/>
    <p:sldId id="300" r:id="rId30"/>
    <p:sldId id="301" r:id="rId31"/>
    <p:sldId id="297" r:id="rId32"/>
    <p:sldId id="302" r:id="rId33"/>
    <p:sldId id="298" r:id="rId34"/>
    <p:sldId id="343" r:id="rId35"/>
    <p:sldId id="303" r:id="rId36"/>
    <p:sldId id="305" r:id="rId37"/>
    <p:sldId id="307" r:id="rId38"/>
    <p:sldId id="308" r:id="rId39"/>
    <p:sldId id="309" r:id="rId40"/>
    <p:sldId id="310" r:id="rId41"/>
    <p:sldId id="316" r:id="rId42"/>
    <p:sldId id="306" r:id="rId43"/>
    <p:sldId id="311" r:id="rId44"/>
    <p:sldId id="312" r:id="rId45"/>
    <p:sldId id="313" r:id="rId46"/>
    <p:sldId id="314" r:id="rId47"/>
    <p:sldId id="317" r:id="rId48"/>
    <p:sldId id="318" r:id="rId49"/>
    <p:sldId id="304" r:id="rId50"/>
    <p:sldId id="341" r:id="rId51"/>
    <p:sldId id="296" r:id="rId52"/>
    <p:sldId id="319" r:id="rId53"/>
    <p:sldId id="320" r:id="rId54"/>
    <p:sldId id="321" r:id="rId55"/>
    <p:sldId id="322" r:id="rId56"/>
    <p:sldId id="342" r:id="rId57"/>
    <p:sldId id="323" r:id="rId58"/>
    <p:sldId id="289" r:id="rId59"/>
    <p:sldId id="269" r:id="rId60"/>
  </p:sldIdLst>
  <p:sldSz cx="12192000" cy="6858000"/>
  <p:notesSz cx="6858000" cy="9144000"/>
  <p:embeddedFontLst>
    <p:embeddedFont>
      <p:font typeface="나눔바른고딕" panose="020B0603020101020101" pitchFamily="50" charset="-127"/>
      <p:regular r:id="rId62"/>
      <p:bold r:id="rId63"/>
    </p:embeddedFont>
    <p:embeddedFont>
      <p:font typeface="나눔스퀘어라운드 ExtraBold" panose="020B0600000101010101" pitchFamily="50" charset="-127"/>
      <p:bold r:id="rId64"/>
    </p:embeddedFont>
    <p:embeddedFont>
      <p:font typeface="맑은 고딕" panose="020B0503020000020004" pitchFamily="50" charset="-127"/>
      <p:regular r:id="rId65"/>
      <p:bold r:id="rId6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C23D"/>
    <a:srgbClr val="F7F7F7"/>
    <a:srgbClr val="FFFFFF"/>
    <a:srgbClr val="323232"/>
    <a:srgbClr val="F53B57"/>
    <a:srgbClr val="467DC3"/>
    <a:srgbClr val="FEC636"/>
    <a:srgbClr val="4182B8"/>
    <a:srgbClr val="4678C8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63" autoAdjust="0"/>
    <p:restoredTop sz="77400" autoAdjust="0"/>
  </p:normalViewPr>
  <p:slideViewPr>
    <p:cSldViewPr snapToGrid="0">
      <p:cViewPr varScale="1">
        <p:scale>
          <a:sx n="88" d="100"/>
          <a:sy n="88" d="100"/>
        </p:scale>
        <p:origin x="118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191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2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5.fntdata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3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1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74A3DE-5D91-4630-B0B9-AEA2C880C734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A410DE0-A84D-4780-9929-9687D4D35E14}">
      <dgm:prSet phldrT="[텍스트]" custT="1"/>
      <dgm:spPr>
        <a:solidFill>
          <a:srgbClr val="F53B57"/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2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변수</a:t>
          </a:r>
        </a:p>
      </dgm:t>
    </dgm:pt>
    <dgm:pt modelId="{6BB98D2B-8CC0-4DBE-8D87-5A33217A9E14}" type="parTrans" cxnId="{B6191F28-5289-4445-A4D8-FA45830D89A6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E9780906-BAFE-418C-AC3E-70E9815F964A}" type="sibTrans" cxnId="{B6191F28-5289-4445-A4D8-FA45830D89A6}">
      <dgm:prSet/>
      <dgm:spPr>
        <a:solidFill>
          <a:srgbClr val="FFC636"/>
        </a:solidFill>
      </dgm:spPr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90881EEF-62F2-48EC-9234-B24268308FB3}">
      <dgm:prSet phldrT="[텍스트]" custT="1"/>
      <dgm:spPr>
        <a:solidFill>
          <a:srgbClr val="F53B57"/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2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문자열</a:t>
          </a:r>
          <a:endParaRPr lang="en-US" altLang="ko-KR" sz="2800" dirty="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5EF76278-B406-49D6-9071-D0992F562C2F}" type="parTrans" cxnId="{943AB0D3-0BF2-4FA1-B558-709A4F7ED470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1D968D80-193D-40CA-AD3C-A8B1F709EFF8}" type="sibTrans" cxnId="{943AB0D3-0BF2-4FA1-B558-709A4F7ED470}">
      <dgm:prSet/>
      <dgm:spPr>
        <a:solidFill>
          <a:srgbClr val="FFC636"/>
        </a:solidFill>
      </dgm:spPr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F722F2FA-74F7-4D53-BF73-A4945A110299}">
      <dgm:prSet phldrT="[텍스트]" custT="1"/>
      <dgm:spPr>
        <a:solidFill>
          <a:srgbClr val="467DC3"/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2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연산자</a:t>
          </a:r>
        </a:p>
      </dgm:t>
    </dgm:pt>
    <dgm:pt modelId="{EBF06281-75F0-4B7E-BF99-2512B55F8CA6}" type="parTrans" cxnId="{3B79A987-133B-4F1B-83D3-1B0918753589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587FAAEC-FE0C-4F27-B6B3-B767BBF8B4AD}" type="sibTrans" cxnId="{3B79A987-133B-4F1B-83D3-1B0918753589}">
      <dgm:prSet/>
      <dgm:spPr>
        <a:solidFill>
          <a:srgbClr val="FFC636"/>
        </a:solidFill>
      </dgm:spPr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15144A74-3352-49BE-8F1D-E49A974502D5}">
      <dgm:prSet phldrT="[텍스트]" custT="1"/>
      <dgm:spPr>
        <a:solidFill>
          <a:srgbClr val="467DC3"/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2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조건문</a:t>
          </a:r>
        </a:p>
      </dgm:t>
    </dgm:pt>
    <dgm:pt modelId="{EEB4483D-F333-4109-935A-2097195A1673}" type="parTrans" cxnId="{637979AB-0178-42E0-92AF-19519FE5EE51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89CC25B7-8F4A-4601-88F7-DC3DCA88F5B4}" type="sibTrans" cxnId="{637979AB-0178-42E0-92AF-19519FE5EE51}">
      <dgm:prSet/>
      <dgm:spPr>
        <a:solidFill>
          <a:srgbClr val="FFC636"/>
        </a:solidFill>
      </dgm:spPr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7D5B27FC-897C-4EDC-BADE-F44B5AFE3983}">
      <dgm:prSet phldrT="[텍스트]" custT="1"/>
      <dgm:spPr>
        <a:solidFill>
          <a:srgbClr val="467DC3"/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2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리스트</a:t>
          </a:r>
          <a:r>
            <a:rPr lang="en-US" altLang="ko-KR" sz="2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,</a:t>
          </a:r>
          <a:r>
            <a:rPr lang="ko-KR" altLang="en-US" sz="2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튜플</a:t>
          </a:r>
        </a:p>
      </dgm:t>
    </dgm:pt>
    <dgm:pt modelId="{AAF1F7AE-71B3-4E02-8934-501D6853DA73}" type="parTrans" cxnId="{6B56703E-B76D-49D1-B9A7-1A9178D1B296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37BBF3D3-9AA1-4D01-9AD1-23B3B39805A1}" type="sibTrans" cxnId="{6B56703E-B76D-49D1-B9A7-1A9178D1B296}">
      <dgm:prSet/>
      <dgm:spPr>
        <a:solidFill>
          <a:srgbClr val="FFC636"/>
        </a:solidFill>
      </dgm:spPr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6B18F306-1F5E-46E6-BDBD-45797A74DDCF}">
      <dgm:prSet phldrT="[텍스트]" custT="1"/>
      <dgm:spPr>
        <a:solidFill>
          <a:srgbClr val="467DC3"/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2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반복문</a:t>
          </a:r>
        </a:p>
      </dgm:t>
    </dgm:pt>
    <dgm:pt modelId="{F75418FF-3AF0-4473-98FE-A59E093C4FEC}" type="parTrans" cxnId="{D75628E4-F439-4C1F-A77E-55BC5E973D87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C04B7B8D-7B9B-48EF-8981-592FE0B9566D}" type="sibTrans" cxnId="{D75628E4-F439-4C1F-A77E-55BC5E973D87}">
      <dgm:prSet/>
      <dgm:spPr>
        <a:solidFill>
          <a:srgbClr val="FFC636"/>
        </a:solidFill>
      </dgm:spPr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99482AD3-F4D8-40D5-89BE-9E9BCF982885}">
      <dgm:prSet phldrT="[텍스트]" custT="1"/>
      <dgm:spPr>
        <a:solidFill>
          <a:srgbClr val="467DC3"/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2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딕셔너리</a:t>
          </a:r>
        </a:p>
      </dgm:t>
    </dgm:pt>
    <dgm:pt modelId="{CEC0E692-93C9-4B8E-A788-E80FB2423A7E}" type="parTrans" cxnId="{A292F034-3DE9-4E4C-821B-680FD8685D63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FEF7014F-D336-4C92-AC26-DEAA689C473D}" type="sibTrans" cxnId="{A292F034-3DE9-4E4C-821B-680FD8685D63}">
      <dgm:prSet/>
      <dgm:spPr>
        <a:solidFill>
          <a:srgbClr val="FFC636"/>
        </a:solidFill>
      </dgm:spPr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08265850-3C17-4F3D-9180-0279CD022302}">
      <dgm:prSet phldrT="[텍스트]" custT="1"/>
      <dgm:spPr>
        <a:solidFill>
          <a:srgbClr val="467DC3"/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2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함수</a:t>
          </a:r>
        </a:p>
      </dgm:t>
    </dgm:pt>
    <dgm:pt modelId="{A1130969-2F43-425B-BF81-89AD77A37833}" type="parTrans" cxnId="{F9A2D8B1-3ACC-427F-9C0A-A36F2F51BA80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18653E05-DB72-4F17-B8C8-ED5560A64AE6}" type="sibTrans" cxnId="{F9A2D8B1-3ACC-427F-9C0A-A36F2F51BA80}">
      <dgm:prSet/>
      <dgm:spPr>
        <a:solidFill>
          <a:srgbClr val="FFC636"/>
        </a:solidFill>
      </dgm:spPr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B9A4BE42-FCBB-405B-85DA-F02FDD751004}">
      <dgm:prSet phldrT="[텍스트]" custT="1"/>
      <dgm:spPr>
        <a:solidFill>
          <a:srgbClr val="467DC3"/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2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파일</a:t>
          </a:r>
        </a:p>
      </dgm:t>
    </dgm:pt>
    <dgm:pt modelId="{339D62E2-3673-4E10-99B7-8CA7E8BDB371}" type="parTrans" cxnId="{E8A36CFB-3F5E-4AE2-80B6-16296FBD127D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8CAE1921-326A-4D73-88F5-B231714E530F}" type="sibTrans" cxnId="{E8A36CFB-3F5E-4AE2-80B6-16296FBD127D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110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gm:t>
    </dgm:pt>
    <dgm:pt modelId="{0B368282-BBDC-4D83-B116-6EDC5D59852F}" type="pres">
      <dgm:prSet presAssocID="{5E74A3DE-5D91-4630-B0B9-AEA2C880C734}" presName="Name0" presStyleCnt="0">
        <dgm:presLayoutVars>
          <dgm:dir/>
          <dgm:resizeHandles/>
        </dgm:presLayoutVars>
      </dgm:prSet>
      <dgm:spPr/>
    </dgm:pt>
    <dgm:pt modelId="{B4E6E67D-DB16-457E-AD3D-FEDE76130205}" type="pres">
      <dgm:prSet presAssocID="{8A410DE0-A84D-4780-9929-9687D4D35E14}" presName="compNode" presStyleCnt="0"/>
      <dgm:spPr/>
    </dgm:pt>
    <dgm:pt modelId="{0E3D47E2-D2D7-4A17-997D-2CD70B07FC6F}" type="pres">
      <dgm:prSet presAssocID="{8A410DE0-A84D-4780-9929-9687D4D35E14}" presName="dummyConnPt" presStyleCnt="0"/>
      <dgm:spPr/>
    </dgm:pt>
    <dgm:pt modelId="{182DAB28-F5BC-40F4-B594-AF1B800D8BDD}" type="pres">
      <dgm:prSet presAssocID="{8A410DE0-A84D-4780-9929-9687D4D35E14}" presName="node" presStyleLbl="node1" presStyleIdx="0" presStyleCnt="9">
        <dgm:presLayoutVars>
          <dgm:bulletEnabled val="1"/>
        </dgm:presLayoutVars>
      </dgm:prSet>
      <dgm:spPr/>
    </dgm:pt>
    <dgm:pt modelId="{B475E1B2-53E2-425E-8491-B8E1A9003B05}" type="pres">
      <dgm:prSet presAssocID="{E9780906-BAFE-418C-AC3E-70E9815F964A}" presName="sibTrans" presStyleLbl="bgSibTrans2D1" presStyleIdx="0" presStyleCnt="8"/>
      <dgm:spPr/>
    </dgm:pt>
    <dgm:pt modelId="{BE24EBA6-9CF5-48A1-93F9-5684F6DBCC29}" type="pres">
      <dgm:prSet presAssocID="{90881EEF-62F2-48EC-9234-B24268308FB3}" presName="compNode" presStyleCnt="0"/>
      <dgm:spPr/>
    </dgm:pt>
    <dgm:pt modelId="{0B7B34A0-9B5A-4AE6-846F-2437CCA309E9}" type="pres">
      <dgm:prSet presAssocID="{90881EEF-62F2-48EC-9234-B24268308FB3}" presName="dummyConnPt" presStyleCnt="0"/>
      <dgm:spPr/>
    </dgm:pt>
    <dgm:pt modelId="{10297F34-24B3-4511-9F30-39CE7B2325BE}" type="pres">
      <dgm:prSet presAssocID="{90881EEF-62F2-48EC-9234-B24268308FB3}" presName="node" presStyleLbl="node1" presStyleIdx="1" presStyleCnt="9">
        <dgm:presLayoutVars>
          <dgm:bulletEnabled val="1"/>
        </dgm:presLayoutVars>
      </dgm:prSet>
      <dgm:spPr/>
    </dgm:pt>
    <dgm:pt modelId="{F6783476-7880-486F-8A19-AD6443E17613}" type="pres">
      <dgm:prSet presAssocID="{1D968D80-193D-40CA-AD3C-A8B1F709EFF8}" presName="sibTrans" presStyleLbl="bgSibTrans2D1" presStyleIdx="1" presStyleCnt="8"/>
      <dgm:spPr/>
    </dgm:pt>
    <dgm:pt modelId="{D72B5373-A70A-4F57-932C-FD4F8BEA4725}" type="pres">
      <dgm:prSet presAssocID="{F722F2FA-74F7-4D53-BF73-A4945A110299}" presName="compNode" presStyleCnt="0"/>
      <dgm:spPr/>
    </dgm:pt>
    <dgm:pt modelId="{74858765-6FDA-45C5-A900-BE9F18AC2D19}" type="pres">
      <dgm:prSet presAssocID="{F722F2FA-74F7-4D53-BF73-A4945A110299}" presName="dummyConnPt" presStyleCnt="0"/>
      <dgm:spPr/>
    </dgm:pt>
    <dgm:pt modelId="{BFD54A3B-C5C9-44D9-9DA8-F15694E07945}" type="pres">
      <dgm:prSet presAssocID="{F722F2FA-74F7-4D53-BF73-A4945A110299}" presName="node" presStyleLbl="node1" presStyleIdx="2" presStyleCnt="9">
        <dgm:presLayoutVars>
          <dgm:bulletEnabled val="1"/>
        </dgm:presLayoutVars>
      </dgm:prSet>
      <dgm:spPr/>
    </dgm:pt>
    <dgm:pt modelId="{FF02386F-5F8F-479D-AF0C-E020BA62C1E9}" type="pres">
      <dgm:prSet presAssocID="{587FAAEC-FE0C-4F27-B6B3-B767BBF8B4AD}" presName="sibTrans" presStyleLbl="bgSibTrans2D1" presStyleIdx="2" presStyleCnt="8"/>
      <dgm:spPr/>
    </dgm:pt>
    <dgm:pt modelId="{192E86E1-FBDF-496F-8996-C40C85AE8ACD}" type="pres">
      <dgm:prSet presAssocID="{15144A74-3352-49BE-8F1D-E49A974502D5}" presName="compNode" presStyleCnt="0"/>
      <dgm:spPr/>
    </dgm:pt>
    <dgm:pt modelId="{53E7CE2D-84F3-4D00-8677-E42A0D483039}" type="pres">
      <dgm:prSet presAssocID="{15144A74-3352-49BE-8F1D-E49A974502D5}" presName="dummyConnPt" presStyleCnt="0"/>
      <dgm:spPr/>
    </dgm:pt>
    <dgm:pt modelId="{0A9D7BE3-835A-4D38-BDA2-DD3176B48E84}" type="pres">
      <dgm:prSet presAssocID="{15144A74-3352-49BE-8F1D-E49A974502D5}" presName="node" presStyleLbl="node1" presStyleIdx="3" presStyleCnt="9">
        <dgm:presLayoutVars>
          <dgm:bulletEnabled val="1"/>
        </dgm:presLayoutVars>
      </dgm:prSet>
      <dgm:spPr/>
    </dgm:pt>
    <dgm:pt modelId="{0D2E48E3-A5A9-4502-8785-8E281174EFAE}" type="pres">
      <dgm:prSet presAssocID="{89CC25B7-8F4A-4601-88F7-DC3DCA88F5B4}" presName="sibTrans" presStyleLbl="bgSibTrans2D1" presStyleIdx="3" presStyleCnt="8"/>
      <dgm:spPr/>
    </dgm:pt>
    <dgm:pt modelId="{C02CE34E-326A-4719-91D3-50A7EA8AD653}" type="pres">
      <dgm:prSet presAssocID="{7D5B27FC-897C-4EDC-BADE-F44B5AFE3983}" presName="compNode" presStyleCnt="0"/>
      <dgm:spPr/>
    </dgm:pt>
    <dgm:pt modelId="{FF54EDA2-45A1-458C-BDFA-2D382F84F787}" type="pres">
      <dgm:prSet presAssocID="{7D5B27FC-897C-4EDC-BADE-F44B5AFE3983}" presName="dummyConnPt" presStyleCnt="0"/>
      <dgm:spPr/>
    </dgm:pt>
    <dgm:pt modelId="{D0139562-E026-4A60-97CA-63FAA81D076B}" type="pres">
      <dgm:prSet presAssocID="{7D5B27FC-897C-4EDC-BADE-F44B5AFE3983}" presName="node" presStyleLbl="node1" presStyleIdx="4" presStyleCnt="9">
        <dgm:presLayoutVars>
          <dgm:bulletEnabled val="1"/>
        </dgm:presLayoutVars>
      </dgm:prSet>
      <dgm:spPr/>
    </dgm:pt>
    <dgm:pt modelId="{D273A848-8F4D-4694-B756-1CCB40FE6C6F}" type="pres">
      <dgm:prSet presAssocID="{37BBF3D3-9AA1-4D01-9AD1-23B3B39805A1}" presName="sibTrans" presStyleLbl="bgSibTrans2D1" presStyleIdx="4" presStyleCnt="8"/>
      <dgm:spPr/>
    </dgm:pt>
    <dgm:pt modelId="{CF47440B-16F1-4C1F-974A-AE34EA9D8648}" type="pres">
      <dgm:prSet presAssocID="{6B18F306-1F5E-46E6-BDBD-45797A74DDCF}" presName="compNode" presStyleCnt="0"/>
      <dgm:spPr/>
    </dgm:pt>
    <dgm:pt modelId="{A86E2FBF-7A28-4CBB-A840-9781531C13BD}" type="pres">
      <dgm:prSet presAssocID="{6B18F306-1F5E-46E6-BDBD-45797A74DDCF}" presName="dummyConnPt" presStyleCnt="0"/>
      <dgm:spPr/>
    </dgm:pt>
    <dgm:pt modelId="{A95C35A5-6565-4F73-8043-DB2BB05DDE74}" type="pres">
      <dgm:prSet presAssocID="{6B18F306-1F5E-46E6-BDBD-45797A74DDCF}" presName="node" presStyleLbl="node1" presStyleIdx="5" presStyleCnt="9">
        <dgm:presLayoutVars>
          <dgm:bulletEnabled val="1"/>
        </dgm:presLayoutVars>
      </dgm:prSet>
      <dgm:spPr/>
    </dgm:pt>
    <dgm:pt modelId="{2652D94E-617B-46C8-B1F4-764B0720A550}" type="pres">
      <dgm:prSet presAssocID="{C04B7B8D-7B9B-48EF-8981-592FE0B9566D}" presName="sibTrans" presStyleLbl="bgSibTrans2D1" presStyleIdx="5" presStyleCnt="8"/>
      <dgm:spPr/>
    </dgm:pt>
    <dgm:pt modelId="{B47ADD0B-C4AD-4093-A022-516E07186255}" type="pres">
      <dgm:prSet presAssocID="{99482AD3-F4D8-40D5-89BE-9E9BCF982885}" presName="compNode" presStyleCnt="0"/>
      <dgm:spPr/>
    </dgm:pt>
    <dgm:pt modelId="{4579C124-E9A6-4084-A0AD-2666E45DBD41}" type="pres">
      <dgm:prSet presAssocID="{99482AD3-F4D8-40D5-89BE-9E9BCF982885}" presName="dummyConnPt" presStyleCnt="0"/>
      <dgm:spPr/>
    </dgm:pt>
    <dgm:pt modelId="{DEA29A96-92EF-4627-8F1E-862EB12CFF3E}" type="pres">
      <dgm:prSet presAssocID="{99482AD3-F4D8-40D5-89BE-9E9BCF982885}" presName="node" presStyleLbl="node1" presStyleIdx="6" presStyleCnt="9">
        <dgm:presLayoutVars>
          <dgm:bulletEnabled val="1"/>
        </dgm:presLayoutVars>
      </dgm:prSet>
      <dgm:spPr/>
    </dgm:pt>
    <dgm:pt modelId="{BF9F290A-A73D-496E-9001-510347B3CDBC}" type="pres">
      <dgm:prSet presAssocID="{FEF7014F-D336-4C92-AC26-DEAA689C473D}" presName="sibTrans" presStyleLbl="bgSibTrans2D1" presStyleIdx="6" presStyleCnt="8"/>
      <dgm:spPr/>
    </dgm:pt>
    <dgm:pt modelId="{1F8D2914-CABB-4617-9F22-91D778123576}" type="pres">
      <dgm:prSet presAssocID="{08265850-3C17-4F3D-9180-0279CD022302}" presName="compNode" presStyleCnt="0"/>
      <dgm:spPr/>
    </dgm:pt>
    <dgm:pt modelId="{8A14036E-6BCD-42E9-8469-302872A464F5}" type="pres">
      <dgm:prSet presAssocID="{08265850-3C17-4F3D-9180-0279CD022302}" presName="dummyConnPt" presStyleCnt="0"/>
      <dgm:spPr/>
    </dgm:pt>
    <dgm:pt modelId="{E6ED1DC6-3A15-4B3A-B750-1C92F42A857C}" type="pres">
      <dgm:prSet presAssocID="{08265850-3C17-4F3D-9180-0279CD022302}" presName="node" presStyleLbl="node1" presStyleIdx="7" presStyleCnt="9">
        <dgm:presLayoutVars>
          <dgm:bulletEnabled val="1"/>
        </dgm:presLayoutVars>
      </dgm:prSet>
      <dgm:spPr/>
    </dgm:pt>
    <dgm:pt modelId="{8E31938D-4183-44F3-8FC5-A1EA2E7DC1AB}" type="pres">
      <dgm:prSet presAssocID="{18653E05-DB72-4F17-B8C8-ED5560A64AE6}" presName="sibTrans" presStyleLbl="bgSibTrans2D1" presStyleIdx="7" presStyleCnt="8"/>
      <dgm:spPr/>
    </dgm:pt>
    <dgm:pt modelId="{1461F275-9E01-45BA-A388-B04757718FB0}" type="pres">
      <dgm:prSet presAssocID="{B9A4BE42-FCBB-405B-85DA-F02FDD751004}" presName="compNode" presStyleCnt="0"/>
      <dgm:spPr/>
    </dgm:pt>
    <dgm:pt modelId="{97BEBEEE-52AB-4614-97F8-7FF5CE79D525}" type="pres">
      <dgm:prSet presAssocID="{B9A4BE42-FCBB-405B-85DA-F02FDD751004}" presName="dummyConnPt" presStyleCnt="0"/>
      <dgm:spPr/>
    </dgm:pt>
    <dgm:pt modelId="{EFB71A2D-9BB8-4754-B8D5-8709A5F69776}" type="pres">
      <dgm:prSet presAssocID="{B9A4BE42-FCBB-405B-85DA-F02FDD751004}" presName="node" presStyleLbl="node1" presStyleIdx="8" presStyleCnt="9">
        <dgm:presLayoutVars>
          <dgm:bulletEnabled val="1"/>
        </dgm:presLayoutVars>
      </dgm:prSet>
      <dgm:spPr/>
    </dgm:pt>
  </dgm:ptLst>
  <dgm:cxnLst>
    <dgm:cxn modelId="{F6C75407-29E4-4780-99B8-00D0BDCEF89F}" type="presOf" srcId="{C04B7B8D-7B9B-48EF-8981-592FE0B9566D}" destId="{2652D94E-617B-46C8-B1F4-764B0720A550}" srcOrd="0" destOrd="0" presId="urn:microsoft.com/office/officeart/2005/8/layout/bProcess4"/>
    <dgm:cxn modelId="{9C954C1A-DE5F-4D4A-B516-D559DB77F7D7}" type="presOf" srcId="{FEF7014F-D336-4C92-AC26-DEAA689C473D}" destId="{BF9F290A-A73D-496E-9001-510347B3CDBC}" srcOrd="0" destOrd="0" presId="urn:microsoft.com/office/officeart/2005/8/layout/bProcess4"/>
    <dgm:cxn modelId="{B6191F28-5289-4445-A4D8-FA45830D89A6}" srcId="{5E74A3DE-5D91-4630-B0B9-AEA2C880C734}" destId="{8A410DE0-A84D-4780-9929-9687D4D35E14}" srcOrd="0" destOrd="0" parTransId="{6BB98D2B-8CC0-4DBE-8D87-5A33217A9E14}" sibTransId="{E9780906-BAFE-418C-AC3E-70E9815F964A}"/>
    <dgm:cxn modelId="{B9BBC731-0330-4B12-926D-9956BF1F53C8}" type="presOf" srcId="{15144A74-3352-49BE-8F1D-E49A974502D5}" destId="{0A9D7BE3-835A-4D38-BDA2-DD3176B48E84}" srcOrd="0" destOrd="0" presId="urn:microsoft.com/office/officeart/2005/8/layout/bProcess4"/>
    <dgm:cxn modelId="{A292F034-3DE9-4E4C-821B-680FD8685D63}" srcId="{5E74A3DE-5D91-4630-B0B9-AEA2C880C734}" destId="{99482AD3-F4D8-40D5-89BE-9E9BCF982885}" srcOrd="6" destOrd="0" parTransId="{CEC0E692-93C9-4B8E-A788-E80FB2423A7E}" sibTransId="{FEF7014F-D336-4C92-AC26-DEAA689C473D}"/>
    <dgm:cxn modelId="{7EF2CA37-BD72-484A-938E-66293832E77E}" type="presOf" srcId="{99482AD3-F4D8-40D5-89BE-9E9BCF982885}" destId="{DEA29A96-92EF-4627-8F1E-862EB12CFF3E}" srcOrd="0" destOrd="0" presId="urn:microsoft.com/office/officeart/2005/8/layout/bProcess4"/>
    <dgm:cxn modelId="{7A660C3A-EFEE-4DF6-A51E-158493F8A2AA}" type="presOf" srcId="{5E74A3DE-5D91-4630-B0B9-AEA2C880C734}" destId="{0B368282-BBDC-4D83-B116-6EDC5D59852F}" srcOrd="0" destOrd="0" presId="urn:microsoft.com/office/officeart/2005/8/layout/bProcess4"/>
    <dgm:cxn modelId="{6B56703E-B76D-49D1-B9A7-1A9178D1B296}" srcId="{5E74A3DE-5D91-4630-B0B9-AEA2C880C734}" destId="{7D5B27FC-897C-4EDC-BADE-F44B5AFE3983}" srcOrd="4" destOrd="0" parTransId="{AAF1F7AE-71B3-4E02-8934-501D6853DA73}" sibTransId="{37BBF3D3-9AA1-4D01-9AD1-23B3B39805A1}"/>
    <dgm:cxn modelId="{A5B5B13F-998A-4FFD-92C7-CC6673E1D074}" type="presOf" srcId="{90881EEF-62F2-48EC-9234-B24268308FB3}" destId="{10297F34-24B3-4511-9F30-39CE7B2325BE}" srcOrd="0" destOrd="0" presId="urn:microsoft.com/office/officeart/2005/8/layout/bProcess4"/>
    <dgm:cxn modelId="{D9A33244-F33B-4473-9953-742AA8FE1DBF}" type="presOf" srcId="{F722F2FA-74F7-4D53-BF73-A4945A110299}" destId="{BFD54A3B-C5C9-44D9-9DA8-F15694E07945}" srcOrd="0" destOrd="0" presId="urn:microsoft.com/office/officeart/2005/8/layout/bProcess4"/>
    <dgm:cxn modelId="{0AEC244C-7EEB-46A6-A7BF-2A5439797830}" type="presOf" srcId="{587FAAEC-FE0C-4F27-B6B3-B767BBF8B4AD}" destId="{FF02386F-5F8F-479D-AF0C-E020BA62C1E9}" srcOrd="0" destOrd="0" presId="urn:microsoft.com/office/officeart/2005/8/layout/bProcess4"/>
    <dgm:cxn modelId="{18199255-AA14-4045-B2BF-01D6A8965BEF}" type="presOf" srcId="{B9A4BE42-FCBB-405B-85DA-F02FDD751004}" destId="{EFB71A2D-9BB8-4754-B8D5-8709A5F69776}" srcOrd="0" destOrd="0" presId="urn:microsoft.com/office/officeart/2005/8/layout/bProcess4"/>
    <dgm:cxn modelId="{7DD6037D-A01E-4BFE-9E35-DE28346F6A7B}" type="presOf" srcId="{08265850-3C17-4F3D-9180-0279CD022302}" destId="{E6ED1DC6-3A15-4B3A-B750-1C92F42A857C}" srcOrd="0" destOrd="0" presId="urn:microsoft.com/office/officeart/2005/8/layout/bProcess4"/>
    <dgm:cxn modelId="{3B79A987-133B-4F1B-83D3-1B0918753589}" srcId="{5E74A3DE-5D91-4630-B0B9-AEA2C880C734}" destId="{F722F2FA-74F7-4D53-BF73-A4945A110299}" srcOrd="2" destOrd="0" parTransId="{EBF06281-75F0-4B7E-BF99-2512B55F8CA6}" sibTransId="{587FAAEC-FE0C-4F27-B6B3-B767BBF8B4AD}"/>
    <dgm:cxn modelId="{EF9B949A-BDF3-4E76-A82A-DB9F617D5E39}" type="presOf" srcId="{8A410DE0-A84D-4780-9929-9687D4D35E14}" destId="{182DAB28-F5BC-40F4-B594-AF1B800D8BDD}" srcOrd="0" destOrd="0" presId="urn:microsoft.com/office/officeart/2005/8/layout/bProcess4"/>
    <dgm:cxn modelId="{EB9D7BA8-D893-4ACB-94AF-2FDCEB02035D}" type="presOf" srcId="{6B18F306-1F5E-46E6-BDBD-45797A74DDCF}" destId="{A95C35A5-6565-4F73-8043-DB2BB05DDE74}" srcOrd="0" destOrd="0" presId="urn:microsoft.com/office/officeart/2005/8/layout/bProcess4"/>
    <dgm:cxn modelId="{637979AB-0178-42E0-92AF-19519FE5EE51}" srcId="{5E74A3DE-5D91-4630-B0B9-AEA2C880C734}" destId="{15144A74-3352-49BE-8F1D-E49A974502D5}" srcOrd="3" destOrd="0" parTransId="{EEB4483D-F333-4109-935A-2097195A1673}" sibTransId="{89CC25B7-8F4A-4601-88F7-DC3DCA88F5B4}"/>
    <dgm:cxn modelId="{F9A2D8B1-3ACC-427F-9C0A-A36F2F51BA80}" srcId="{5E74A3DE-5D91-4630-B0B9-AEA2C880C734}" destId="{08265850-3C17-4F3D-9180-0279CD022302}" srcOrd="7" destOrd="0" parTransId="{A1130969-2F43-425B-BF81-89AD77A37833}" sibTransId="{18653E05-DB72-4F17-B8C8-ED5560A64AE6}"/>
    <dgm:cxn modelId="{084DBCBA-E304-47F7-B26F-EE717A5B3968}" type="presOf" srcId="{89CC25B7-8F4A-4601-88F7-DC3DCA88F5B4}" destId="{0D2E48E3-A5A9-4502-8785-8E281174EFAE}" srcOrd="0" destOrd="0" presId="urn:microsoft.com/office/officeart/2005/8/layout/bProcess4"/>
    <dgm:cxn modelId="{B24358BC-1CBA-40EC-9850-7EFF4904D7B4}" type="presOf" srcId="{7D5B27FC-897C-4EDC-BADE-F44B5AFE3983}" destId="{D0139562-E026-4A60-97CA-63FAA81D076B}" srcOrd="0" destOrd="0" presId="urn:microsoft.com/office/officeart/2005/8/layout/bProcess4"/>
    <dgm:cxn modelId="{711FC4CE-13CC-4E24-9E91-32000148FC6F}" type="presOf" srcId="{1D968D80-193D-40CA-AD3C-A8B1F709EFF8}" destId="{F6783476-7880-486F-8A19-AD6443E17613}" srcOrd="0" destOrd="0" presId="urn:microsoft.com/office/officeart/2005/8/layout/bProcess4"/>
    <dgm:cxn modelId="{943AB0D3-0BF2-4FA1-B558-709A4F7ED470}" srcId="{5E74A3DE-5D91-4630-B0B9-AEA2C880C734}" destId="{90881EEF-62F2-48EC-9234-B24268308FB3}" srcOrd="1" destOrd="0" parTransId="{5EF76278-B406-49D6-9071-D0992F562C2F}" sibTransId="{1D968D80-193D-40CA-AD3C-A8B1F709EFF8}"/>
    <dgm:cxn modelId="{D0C96DD6-A251-425D-AED6-00A951F7386A}" type="presOf" srcId="{37BBF3D3-9AA1-4D01-9AD1-23B3B39805A1}" destId="{D273A848-8F4D-4694-B756-1CCB40FE6C6F}" srcOrd="0" destOrd="0" presId="urn:microsoft.com/office/officeart/2005/8/layout/bProcess4"/>
    <dgm:cxn modelId="{D75628E4-F439-4C1F-A77E-55BC5E973D87}" srcId="{5E74A3DE-5D91-4630-B0B9-AEA2C880C734}" destId="{6B18F306-1F5E-46E6-BDBD-45797A74DDCF}" srcOrd="5" destOrd="0" parTransId="{F75418FF-3AF0-4473-98FE-A59E093C4FEC}" sibTransId="{C04B7B8D-7B9B-48EF-8981-592FE0B9566D}"/>
    <dgm:cxn modelId="{6E6962E4-F0EF-473A-B015-2A946EE20423}" type="presOf" srcId="{E9780906-BAFE-418C-AC3E-70E9815F964A}" destId="{B475E1B2-53E2-425E-8491-B8E1A9003B05}" srcOrd="0" destOrd="0" presId="urn:microsoft.com/office/officeart/2005/8/layout/bProcess4"/>
    <dgm:cxn modelId="{81A782EC-C42B-4ED3-B535-C2FCA0603728}" type="presOf" srcId="{18653E05-DB72-4F17-B8C8-ED5560A64AE6}" destId="{8E31938D-4183-44F3-8FC5-A1EA2E7DC1AB}" srcOrd="0" destOrd="0" presId="urn:microsoft.com/office/officeart/2005/8/layout/bProcess4"/>
    <dgm:cxn modelId="{E8A36CFB-3F5E-4AE2-80B6-16296FBD127D}" srcId="{5E74A3DE-5D91-4630-B0B9-AEA2C880C734}" destId="{B9A4BE42-FCBB-405B-85DA-F02FDD751004}" srcOrd="8" destOrd="0" parTransId="{339D62E2-3673-4E10-99B7-8CA7E8BDB371}" sibTransId="{8CAE1921-326A-4D73-88F5-B231714E530F}"/>
    <dgm:cxn modelId="{20F338AD-1C14-46FA-B420-8DF714929FAB}" type="presParOf" srcId="{0B368282-BBDC-4D83-B116-6EDC5D59852F}" destId="{B4E6E67D-DB16-457E-AD3D-FEDE76130205}" srcOrd="0" destOrd="0" presId="urn:microsoft.com/office/officeart/2005/8/layout/bProcess4"/>
    <dgm:cxn modelId="{A86AFDD1-DA4E-472D-B120-07AF9C5A1E28}" type="presParOf" srcId="{B4E6E67D-DB16-457E-AD3D-FEDE76130205}" destId="{0E3D47E2-D2D7-4A17-997D-2CD70B07FC6F}" srcOrd="0" destOrd="0" presId="urn:microsoft.com/office/officeart/2005/8/layout/bProcess4"/>
    <dgm:cxn modelId="{0B7365A7-3BEC-471B-AD56-BAA20EC01B3B}" type="presParOf" srcId="{B4E6E67D-DB16-457E-AD3D-FEDE76130205}" destId="{182DAB28-F5BC-40F4-B594-AF1B800D8BDD}" srcOrd="1" destOrd="0" presId="urn:microsoft.com/office/officeart/2005/8/layout/bProcess4"/>
    <dgm:cxn modelId="{C9BA39AA-80AE-4226-B19F-BFB907A14A43}" type="presParOf" srcId="{0B368282-BBDC-4D83-B116-6EDC5D59852F}" destId="{B475E1B2-53E2-425E-8491-B8E1A9003B05}" srcOrd="1" destOrd="0" presId="urn:microsoft.com/office/officeart/2005/8/layout/bProcess4"/>
    <dgm:cxn modelId="{A033A7DD-7386-4045-B2AB-854187477684}" type="presParOf" srcId="{0B368282-BBDC-4D83-B116-6EDC5D59852F}" destId="{BE24EBA6-9CF5-48A1-93F9-5684F6DBCC29}" srcOrd="2" destOrd="0" presId="urn:microsoft.com/office/officeart/2005/8/layout/bProcess4"/>
    <dgm:cxn modelId="{A0BB1B71-C269-4BBD-9974-B9EF0F972678}" type="presParOf" srcId="{BE24EBA6-9CF5-48A1-93F9-5684F6DBCC29}" destId="{0B7B34A0-9B5A-4AE6-846F-2437CCA309E9}" srcOrd="0" destOrd="0" presId="urn:microsoft.com/office/officeart/2005/8/layout/bProcess4"/>
    <dgm:cxn modelId="{F1E508AF-DAE3-472F-8186-367A33088586}" type="presParOf" srcId="{BE24EBA6-9CF5-48A1-93F9-5684F6DBCC29}" destId="{10297F34-24B3-4511-9F30-39CE7B2325BE}" srcOrd="1" destOrd="0" presId="urn:microsoft.com/office/officeart/2005/8/layout/bProcess4"/>
    <dgm:cxn modelId="{F0510E2F-A045-4041-8B74-C65C05D500A7}" type="presParOf" srcId="{0B368282-BBDC-4D83-B116-6EDC5D59852F}" destId="{F6783476-7880-486F-8A19-AD6443E17613}" srcOrd="3" destOrd="0" presId="urn:microsoft.com/office/officeart/2005/8/layout/bProcess4"/>
    <dgm:cxn modelId="{D19803F5-6665-41B9-B1EE-50D313ECBBE1}" type="presParOf" srcId="{0B368282-BBDC-4D83-B116-6EDC5D59852F}" destId="{D72B5373-A70A-4F57-932C-FD4F8BEA4725}" srcOrd="4" destOrd="0" presId="urn:microsoft.com/office/officeart/2005/8/layout/bProcess4"/>
    <dgm:cxn modelId="{4C415FB3-211A-4BCA-886B-2063D00A6B94}" type="presParOf" srcId="{D72B5373-A70A-4F57-932C-FD4F8BEA4725}" destId="{74858765-6FDA-45C5-A900-BE9F18AC2D19}" srcOrd="0" destOrd="0" presId="urn:microsoft.com/office/officeart/2005/8/layout/bProcess4"/>
    <dgm:cxn modelId="{84E83540-51FE-4F69-B936-06027DB25BBD}" type="presParOf" srcId="{D72B5373-A70A-4F57-932C-FD4F8BEA4725}" destId="{BFD54A3B-C5C9-44D9-9DA8-F15694E07945}" srcOrd="1" destOrd="0" presId="urn:microsoft.com/office/officeart/2005/8/layout/bProcess4"/>
    <dgm:cxn modelId="{752CBF38-AAC3-45DD-A2B6-12310C0F7E04}" type="presParOf" srcId="{0B368282-BBDC-4D83-B116-6EDC5D59852F}" destId="{FF02386F-5F8F-479D-AF0C-E020BA62C1E9}" srcOrd="5" destOrd="0" presId="urn:microsoft.com/office/officeart/2005/8/layout/bProcess4"/>
    <dgm:cxn modelId="{EBFEE0CC-324A-4326-A150-4A1FE9507353}" type="presParOf" srcId="{0B368282-BBDC-4D83-B116-6EDC5D59852F}" destId="{192E86E1-FBDF-496F-8996-C40C85AE8ACD}" srcOrd="6" destOrd="0" presId="urn:microsoft.com/office/officeart/2005/8/layout/bProcess4"/>
    <dgm:cxn modelId="{B8593FC1-AB2B-437A-8C6B-A41B8F75ABC9}" type="presParOf" srcId="{192E86E1-FBDF-496F-8996-C40C85AE8ACD}" destId="{53E7CE2D-84F3-4D00-8677-E42A0D483039}" srcOrd="0" destOrd="0" presId="urn:microsoft.com/office/officeart/2005/8/layout/bProcess4"/>
    <dgm:cxn modelId="{435D6871-BB26-4057-9693-DBF5BB0AA5F1}" type="presParOf" srcId="{192E86E1-FBDF-496F-8996-C40C85AE8ACD}" destId="{0A9D7BE3-835A-4D38-BDA2-DD3176B48E84}" srcOrd="1" destOrd="0" presId="urn:microsoft.com/office/officeart/2005/8/layout/bProcess4"/>
    <dgm:cxn modelId="{4F011DFE-4088-4C47-963A-43D21988CFBE}" type="presParOf" srcId="{0B368282-BBDC-4D83-B116-6EDC5D59852F}" destId="{0D2E48E3-A5A9-4502-8785-8E281174EFAE}" srcOrd="7" destOrd="0" presId="urn:microsoft.com/office/officeart/2005/8/layout/bProcess4"/>
    <dgm:cxn modelId="{13A54D06-39F9-4590-9430-E0E6997FF7C0}" type="presParOf" srcId="{0B368282-BBDC-4D83-B116-6EDC5D59852F}" destId="{C02CE34E-326A-4719-91D3-50A7EA8AD653}" srcOrd="8" destOrd="0" presId="urn:microsoft.com/office/officeart/2005/8/layout/bProcess4"/>
    <dgm:cxn modelId="{855D8088-A187-48FB-8D68-EDB6F006B29B}" type="presParOf" srcId="{C02CE34E-326A-4719-91D3-50A7EA8AD653}" destId="{FF54EDA2-45A1-458C-BDFA-2D382F84F787}" srcOrd="0" destOrd="0" presId="urn:microsoft.com/office/officeart/2005/8/layout/bProcess4"/>
    <dgm:cxn modelId="{C76E86EC-4839-40CD-8A1E-85E36A050C5C}" type="presParOf" srcId="{C02CE34E-326A-4719-91D3-50A7EA8AD653}" destId="{D0139562-E026-4A60-97CA-63FAA81D076B}" srcOrd="1" destOrd="0" presId="urn:microsoft.com/office/officeart/2005/8/layout/bProcess4"/>
    <dgm:cxn modelId="{3F4A22EE-F307-4C32-8C6C-776198DC37D4}" type="presParOf" srcId="{0B368282-BBDC-4D83-B116-6EDC5D59852F}" destId="{D273A848-8F4D-4694-B756-1CCB40FE6C6F}" srcOrd="9" destOrd="0" presId="urn:microsoft.com/office/officeart/2005/8/layout/bProcess4"/>
    <dgm:cxn modelId="{FCE94B45-3EE7-4153-9A14-EE5B0281F445}" type="presParOf" srcId="{0B368282-BBDC-4D83-B116-6EDC5D59852F}" destId="{CF47440B-16F1-4C1F-974A-AE34EA9D8648}" srcOrd="10" destOrd="0" presId="urn:microsoft.com/office/officeart/2005/8/layout/bProcess4"/>
    <dgm:cxn modelId="{2EB0D404-0670-4B06-BF6C-D12279AE55A1}" type="presParOf" srcId="{CF47440B-16F1-4C1F-974A-AE34EA9D8648}" destId="{A86E2FBF-7A28-4CBB-A840-9781531C13BD}" srcOrd="0" destOrd="0" presId="urn:microsoft.com/office/officeart/2005/8/layout/bProcess4"/>
    <dgm:cxn modelId="{1AA939BC-A8B0-495B-89D9-49800EB970B5}" type="presParOf" srcId="{CF47440B-16F1-4C1F-974A-AE34EA9D8648}" destId="{A95C35A5-6565-4F73-8043-DB2BB05DDE74}" srcOrd="1" destOrd="0" presId="urn:microsoft.com/office/officeart/2005/8/layout/bProcess4"/>
    <dgm:cxn modelId="{C29DB061-5C26-408F-B9FF-87F0DCBA0BD0}" type="presParOf" srcId="{0B368282-BBDC-4D83-B116-6EDC5D59852F}" destId="{2652D94E-617B-46C8-B1F4-764B0720A550}" srcOrd="11" destOrd="0" presId="urn:microsoft.com/office/officeart/2005/8/layout/bProcess4"/>
    <dgm:cxn modelId="{FC0FFE72-495A-4341-8851-D70F785DB554}" type="presParOf" srcId="{0B368282-BBDC-4D83-B116-6EDC5D59852F}" destId="{B47ADD0B-C4AD-4093-A022-516E07186255}" srcOrd="12" destOrd="0" presId="urn:microsoft.com/office/officeart/2005/8/layout/bProcess4"/>
    <dgm:cxn modelId="{F11D0189-2058-471C-8244-EA94410EAC03}" type="presParOf" srcId="{B47ADD0B-C4AD-4093-A022-516E07186255}" destId="{4579C124-E9A6-4084-A0AD-2666E45DBD41}" srcOrd="0" destOrd="0" presId="urn:microsoft.com/office/officeart/2005/8/layout/bProcess4"/>
    <dgm:cxn modelId="{1B093626-DD79-406E-B070-7EFE6DB8C417}" type="presParOf" srcId="{B47ADD0B-C4AD-4093-A022-516E07186255}" destId="{DEA29A96-92EF-4627-8F1E-862EB12CFF3E}" srcOrd="1" destOrd="0" presId="urn:microsoft.com/office/officeart/2005/8/layout/bProcess4"/>
    <dgm:cxn modelId="{206157A1-7B2D-4217-9B6A-3AAF87135340}" type="presParOf" srcId="{0B368282-BBDC-4D83-B116-6EDC5D59852F}" destId="{BF9F290A-A73D-496E-9001-510347B3CDBC}" srcOrd="13" destOrd="0" presId="urn:microsoft.com/office/officeart/2005/8/layout/bProcess4"/>
    <dgm:cxn modelId="{7F2F9F86-42B5-456A-A94F-A9C331E35E41}" type="presParOf" srcId="{0B368282-BBDC-4D83-B116-6EDC5D59852F}" destId="{1F8D2914-CABB-4617-9F22-91D778123576}" srcOrd="14" destOrd="0" presId="urn:microsoft.com/office/officeart/2005/8/layout/bProcess4"/>
    <dgm:cxn modelId="{55E5A5B2-B47B-41B0-83D6-2D6000D5F97A}" type="presParOf" srcId="{1F8D2914-CABB-4617-9F22-91D778123576}" destId="{8A14036E-6BCD-42E9-8469-302872A464F5}" srcOrd="0" destOrd="0" presId="urn:microsoft.com/office/officeart/2005/8/layout/bProcess4"/>
    <dgm:cxn modelId="{B53083D2-F5DA-49CD-B92A-E3DF051104C7}" type="presParOf" srcId="{1F8D2914-CABB-4617-9F22-91D778123576}" destId="{E6ED1DC6-3A15-4B3A-B750-1C92F42A857C}" srcOrd="1" destOrd="0" presId="urn:microsoft.com/office/officeart/2005/8/layout/bProcess4"/>
    <dgm:cxn modelId="{B0E4D77D-59BD-4AFD-B29F-6E3E61E402D6}" type="presParOf" srcId="{0B368282-BBDC-4D83-B116-6EDC5D59852F}" destId="{8E31938D-4183-44F3-8FC5-A1EA2E7DC1AB}" srcOrd="15" destOrd="0" presId="urn:microsoft.com/office/officeart/2005/8/layout/bProcess4"/>
    <dgm:cxn modelId="{C96CCE9C-7C60-431E-BB0A-B14B6BE5EFE3}" type="presParOf" srcId="{0B368282-BBDC-4D83-B116-6EDC5D59852F}" destId="{1461F275-9E01-45BA-A388-B04757718FB0}" srcOrd="16" destOrd="0" presId="urn:microsoft.com/office/officeart/2005/8/layout/bProcess4"/>
    <dgm:cxn modelId="{A2B168B6-58B2-45AB-AE6E-55FAB362E38F}" type="presParOf" srcId="{1461F275-9E01-45BA-A388-B04757718FB0}" destId="{97BEBEEE-52AB-4614-97F8-7FF5CE79D525}" srcOrd="0" destOrd="0" presId="urn:microsoft.com/office/officeart/2005/8/layout/bProcess4"/>
    <dgm:cxn modelId="{69F74A2C-2EA3-4702-8257-53154169780F}" type="presParOf" srcId="{1461F275-9E01-45BA-A388-B04757718FB0}" destId="{EFB71A2D-9BB8-4754-B8D5-8709A5F69776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75E1B2-53E2-425E-8491-B8E1A9003B05}">
      <dsp:nvSpPr>
        <dsp:cNvPr id="0" name=""/>
        <dsp:cNvSpPr/>
      </dsp:nvSpPr>
      <dsp:spPr>
        <a:xfrm rot="5400000">
          <a:off x="-342239" y="1299335"/>
          <a:ext cx="1515080" cy="182988"/>
        </a:xfrm>
        <a:prstGeom prst="rect">
          <a:avLst/>
        </a:prstGeom>
        <a:solidFill>
          <a:srgbClr val="FFC63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2DAB28-F5BC-40F4-B594-AF1B800D8BDD}">
      <dsp:nvSpPr>
        <dsp:cNvPr id="0" name=""/>
        <dsp:cNvSpPr/>
      </dsp:nvSpPr>
      <dsp:spPr>
        <a:xfrm>
          <a:off x="3746" y="328647"/>
          <a:ext cx="2033209" cy="1219925"/>
        </a:xfrm>
        <a:prstGeom prst="roundRect">
          <a:avLst>
            <a:gd name="adj" fmla="val 10000"/>
          </a:avLst>
        </a:prstGeom>
        <a:solidFill>
          <a:srgbClr val="F53B5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변수</a:t>
          </a:r>
        </a:p>
      </dsp:txBody>
      <dsp:txXfrm>
        <a:off x="39476" y="364377"/>
        <a:ext cx="1961749" cy="1148465"/>
      </dsp:txXfrm>
    </dsp:sp>
    <dsp:sp modelId="{F6783476-7880-486F-8A19-AD6443E17613}">
      <dsp:nvSpPr>
        <dsp:cNvPr id="0" name=""/>
        <dsp:cNvSpPr/>
      </dsp:nvSpPr>
      <dsp:spPr>
        <a:xfrm rot="5400000">
          <a:off x="-342239" y="2824242"/>
          <a:ext cx="1515080" cy="182988"/>
        </a:xfrm>
        <a:prstGeom prst="rect">
          <a:avLst/>
        </a:prstGeom>
        <a:solidFill>
          <a:srgbClr val="FFC63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297F34-24B3-4511-9F30-39CE7B2325BE}">
      <dsp:nvSpPr>
        <dsp:cNvPr id="0" name=""/>
        <dsp:cNvSpPr/>
      </dsp:nvSpPr>
      <dsp:spPr>
        <a:xfrm>
          <a:off x="3746" y="1853554"/>
          <a:ext cx="2033209" cy="1219925"/>
        </a:xfrm>
        <a:prstGeom prst="roundRect">
          <a:avLst>
            <a:gd name="adj" fmla="val 10000"/>
          </a:avLst>
        </a:prstGeom>
        <a:solidFill>
          <a:srgbClr val="F53B5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문자열</a:t>
          </a:r>
          <a:endParaRPr lang="en-US" altLang="ko-KR" sz="2800" kern="1200" dirty="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dsp:txBody>
      <dsp:txXfrm>
        <a:off x="39476" y="1889284"/>
        <a:ext cx="1961749" cy="1148465"/>
      </dsp:txXfrm>
    </dsp:sp>
    <dsp:sp modelId="{FF02386F-5F8F-479D-AF0C-E020BA62C1E9}">
      <dsp:nvSpPr>
        <dsp:cNvPr id="0" name=""/>
        <dsp:cNvSpPr/>
      </dsp:nvSpPr>
      <dsp:spPr>
        <a:xfrm>
          <a:off x="420214" y="3586695"/>
          <a:ext cx="2694341" cy="182988"/>
        </a:xfrm>
        <a:prstGeom prst="rect">
          <a:avLst/>
        </a:prstGeom>
        <a:solidFill>
          <a:srgbClr val="FFC63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D54A3B-C5C9-44D9-9DA8-F15694E07945}">
      <dsp:nvSpPr>
        <dsp:cNvPr id="0" name=""/>
        <dsp:cNvSpPr/>
      </dsp:nvSpPr>
      <dsp:spPr>
        <a:xfrm>
          <a:off x="3746" y="3378461"/>
          <a:ext cx="2033209" cy="1219925"/>
        </a:xfrm>
        <a:prstGeom prst="roundRect">
          <a:avLst>
            <a:gd name="adj" fmla="val 10000"/>
          </a:avLst>
        </a:prstGeom>
        <a:solidFill>
          <a:srgbClr val="467DC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연산자</a:t>
          </a:r>
        </a:p>
      </dsp:txBody>
      <dsp:txXfrm>
        <a:off x="39476" y="3414191"/>
        <a:ext cx="1961749" cy="1148465"/>
      </dsp:txXfrm>
    </dsp:sp>
    <dsp:sp modelId="{0D2E48E3-A5A9-4502-8785-8E281174EFAE}">
      <dsp:nvSpPr>
        <dsp:cNvPr id="0" name=""/>
        <dsp:cNvSpPr/>
      </dsp:nvSpPr>
      <dsp:spPr>
        <a:xfrm rot="16200000">
          <a:off x="2361929" y="2824242"/>
          <a:ext cx="1515080" cy="182988"/>
        </a:xfrm>
        <a:prstGeom prst="rect">
          <a:avLst/>
        </a:prstGeom>
        <a:solidFill>
          <a:srgbClr val="FFC63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9D7BE3-835A-4D38-BDA2-DD3176B48E84}">
      <dsp:nvSpPr>
        <dsp:cNvPr id="0" name=""/>
        <dsp:cNvSpPr/>
      </dsp:nvSpPr>
      <dsp:spPr>
        <a:xfrm>
          <a:off x="2707914" y="3378461"/>
          <a:ext cx="2033209" cy="1219925"/>
        </a:xfrm>
        <a:prstGeom prst="roundRect">
          <a:avLst>
            <a:gd name="adj" fmla="val 10000"/>
          </a:avLst>
        </a:prstGeom>
        <a:solidFill>
          <a:srgbClr val="467DC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조건문</a:t>
          </a:r>
        </a:p>
      </dsp:txBody>
      <dsp:txXfrm>
        <a:off x="2743644" y="3414191"/>
        <a:ext cx="1961749" cy="1148465"/>
      </dsp:txXfrm>
    </dsp:sp>
    <dsp:sp modelId="{D273A848-8F4D-4694-B756-1CCB40FE6C6F}">
      <dsp:nvSpPr>
        <dsp:cNvPr id="0" name=""/>
        <dsp:cNvSpPr/>
      </dsp:nvSpPr>
      <dsp:spPr>
        <a:xfrm rot="16200000">
          <a:off x="2361929" y="1299335"/>
          <a:ext cx="1515080" cy="182988"/>
        </a:xfrm>
        <a:prstGeom prst="rect">
          <a:avLst/>
        </a:prstGeom>
        <a:solidFill>
          <a:srgbClr val="FFC63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139562-E026-4A60-97CA-63FAA81D076B}">
      <dsp:nvSpPr>
        <dsp:cNvPr id="0" name=""/>
        <dsp:cNvSpPr/>
      </dsp:nvSpPr>
      <dsp:spPr>
        <a:xfrm>
          <a:off x="2707914" y="1853554"/>
          <a:ext cx="2033209" cy="1219925"/>
        </a:xfrm>
        <a:prstGeom prst="roundRect">
          <a:avLst>
            <a:gd name="adj" fmla="val 10000"/>
          </a:avLst>
        </a:prstGeom>
        <a:solidFill>
          <a:srgbClr val="467DC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리스트</a:t>
          </a:r>
          <a:r>
            <a:rPr lang="en-US" altLang="ko-KR" sz="28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,</a:t>
          </a:r>
          <a:r>
            <a:rPr lang="ko-KR" altLang="en-US" sz="28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튜플</a:t>
          </a:r>
        </a:p>
      </dsp:txBody>
      <dsp:txXfrm>
        <a:off x="2743644" y="1889284"/>
        <a:ext cx="1961749" cy="1148465"/>
      </dsp:txXfrm>
    </dsp:sp>
    <dsp:sp modelId="{2652D94E-617B-46C8-B1F4-764B0720A550}">
      <dsp:nvSpPr>
        <dsp:cNvPr id="0" name=""/>
        <dsp:cNvSpPr/>
      </dsp:nvSpPr>
      <dsp:spPr>
        <a:xfrm>
          <a:off x="3124382" y="536881"/>
          <a:ext cx="2694341" cy="182988"/>
        </a:xfrm>
        <a:prstGeom prst="rect">
          <a:avLst/>
        </a:prstGeom>
        <a:solidFill>
          <a:srgbClr val="FFC63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5C35A5-6565-4F73-8043-DB2BB05DDE74}">
      <dsp:nvSpPr>
        <dsp:cNvPr id="0" name=""/>
        <dsp:cNvSpPr/>
      </dsp:nvSpPr>
      <dsp:spPr>
        <a:xfrm>
          <a:off x="2707914" y="328647"/>
          <a:ext cx="2033209" cy="1219925"/>
        </a:xfrm>
        <a:prstGeom prst="roundRect">
          <a:avLst>
            <a:gd name="adj" fmla="val 10000"/>
          </a:avLst>
        </a:prstGeom>
        <a:solidFill>
          <a:srgbClr val="467DC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반복문</a:t>
          </a:r>
        </a:p>
      </dsp:txBody>
      <dsp:txXfrm>
        <a:off x="2743644" y="364377"/>
        <a:ext cx="1961749" cy="1148465"/>
      </dsp:txXfrm>
    </dsp:sp>
    <dsp:sp modelId="{BF9F290A-A73D-496E-9001-510347B3CDBC}">
      <dsp:nvSpPr>
        <dsp:cNvPr id="0" name=""/>
        <dsp:cNvSpPr/>
      </dsp:nvSpPr>
      <dsp:spPr>
        <a:xfrm rot="5400000">
          <a:off x="5066097" y="1299335"/>
          <a:ext cx="1515080" cy="182988"/>
        </a:xfrm>
        <a:prstGeom prst="rect">
          <a:avLst/>
        </a:prstGeom>
        <a:solidFill>
          <a:srgbClr val="FFC63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A29A96-92EF-4627-8F1E-862EB12CFF3E}">
      <dsp:nvSpPr>
        <dsp:cNvPr id="0" name=""/>
        <dsp:cNvSpPr/>
      </dsp:nvSpPr>
      <dsp:spPr>
        <a:xfrm>
          <a:off x="5412082" y="328647"/>
          <a:ext cx="2033209" cy="1219925"/>
        </a:xfrm>
        <a:prstGeom prst="roundRect">
          <a:avLst>
            <a:gd name="adj" fmla="val 10000"/>
          </a:avLst>
        </a:prstGeom>
        <a:solidFill>
          <a:srgbClr val="467DC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딕셔너리</a:t>
          </a:r>
        </a:p>
      </dsp:txBody>
      <dsp:txXfrm>
        <a:off x="5447812" y="364377"/>
        <a:ext cx="1961749" cy="1148465"/>
      </dsp:txXfrm>
    </dsp:sp>
    <dsp:sp modelId="{8E31938D-4183-44F3-8FC5-A1EA2E7DC1AB}">
      <dsp:nvSpPr>
        <dsp:cNvPr id="0" name=""/>
        <dsp:cNvSpPr/>
      </dsp:nvSpPr>
      <dsp:spPr>
        <a:xfrm rot="5400000">
          <a:off x="5066097" y="2824242"/>
          <a:ext cx="1515080" cy="182988"/>
        </a:xfrm>
        <a:prstGeom prst="rect">
          <a:avLst/>
        </a:prstGeom>
        <a:solidFill>
          <a:srgbClr val="FFC63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ED1DC6-3A15-4B3A-B750-1C92F42A857C}">
      <dsp:nvSpPr>
        <dsp:cNvPr id="0" name=""/>
        <dsp:cNvSpPr/>
      </dsp:nvSpPr>
      <dsp:spPr>
        <a:xfrm>
          <a:off x="5412082" y="1853554"/>
          <a:ext cx="2033209" cy="1219925"/>
        </a:xfrm>
        <a:prstGeom prst="roundRect">
          <a:avLst>
            <a:gd name="adj" fmla="val 10000"/>
          </a:avLst>
        </a:prstGeom>
        <a:solidFill>
          <a:srgbClr val="467DC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함수</a:t>
          </a:r>
        </a:p>
      </dsp:txBody>
      <dsp:txXfrm>
        <a:off x="5447812" y="1889284"/>
        <a:ext cx="1961749" cy="1148465"/>
      </dsp:txXfrm>
    </dsp:sp>
    <dsp:sp modelId="{EFB71A2D-9BB8-4754-B8D5-8709A5F69776}">
      <dsp:nvSpPr>
        <dsp:cNvPr id="0" name=""/>
        <dsp:cNvSpPr/>
      </dsp:nvSpPr>
      <dsp:spPr>
        <a:xfrm>
          <a:off x="5412082" y="3378461"/>
          <a:ext cx="2033209" cy="1219925"/>
        </a:xfrm>
        <a:prstGeom prst="roundRect">
          <a:avLst>
            <a:gd name="adj" fmla="val 10000"/>
          </a:avLst>
        </a:prstGeom>
        <a:solidFill>
          <a:srgbClr val="467DC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파일</a:t>
          </a:r>
        </a:p>
      </dsp:txBody>
      <dsp:txXfrm>
        <a:off x="5447812" y="3414191"/>
        <a:ext cx="1961749" cy="11484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29F860-961F-491A-A914-95D82E5802CC}" type="datetimeFigureOut">
              <a:rPr lang="ko-KR" altLang="en-US" smtClean="0"/>
              <a:t>2021-12-23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EDEAE-B336-4AA4-9A5B-F913139DBA2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9986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99558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3967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93345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7018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8718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51900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23263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39079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78681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97126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714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53159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8040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09096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36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09937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49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29837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54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4262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56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82040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59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3736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00870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9206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16483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8507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9195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9137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EDEAE-B336-4AA4-9A5B-F913139DBA24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2229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E8450E4-5FA0-4370-A35C-0DE4AEFC1A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59" b="24935"/>
          <a:stretch/>
        </p:blipFill>
        <p:spPr>
          <a:xfrm>
            <a:off x="366278" y="336390"/>
            <a:ext cx="1843972" cy="55977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5B3CF185-F6F4-4C8C-94D2-282FE655FDC8}"/>
              </a:ext>
            </a:extLst>
          </p:cNvPr>
          <p:cNvSpPr/>
          <p:nvPr userDrawn="1"/>
        </p:nvSpPr>
        <p:spPr>
          <a:xfrm>
            <a:off x="366278" y="973466"/>
            <a:ext cx="11485752" cy="65936"/>
          </a:xfrm>
          <a:prstGeom prst="rect">
            <a:avLst/>
          </a:prstGeom>
          <a:gradFill>
            <a:gsLst>
              <a:gs pos="21000">
                <a:srgbClr val="4182B8"/>
              </a:gs>
              <a:gs pos="100000">
                <a:srgbClr val="FFC63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순서도: 수동 입력 9">
            <a:extLst>
              <a:ext uri="{FF2B5EF4-FFF2-40B4-BE49-F238E27FC236}">
                <a16:creationId xmlns:a16="http://schemas.microsoft.com/office/drawing/2014/main" id="{012D3E23-C795-4FFD-ACE8-85D1D45ADA6C}"/>
              </a:ext>
            </a:extLst>
          </p:cNvPr>
          <p:cNvSpPr/>
          <p:nvPr userDrawn="1"/>
        </p:nvSpPr>
        <p:spPr>
          <a:xfrm rot="16200000" flipH="1">
            <a:off x="10471193" y="-341435"/>
            <a:ext cx="592905" cy="2168768"/>
          </a:xfrm>
          <a:prstGeom prst="flowChartManualInput">
            <a:avLst/>
          </a:prstGeom>
          <a:gradFill>
            <a:gsLst>
              <a:gs pos="21000">
                <a:srgbClr val="D6B752"/>
              </a:gs>
              <a:gs pos="100000">
                <a:srgbClr val="FFC63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FFA9E3C-2FDA-4A64-B9F8-B2C816ABC5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12363" y="509502"/>
            <a:ext cx="1662254" cy="46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754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6E6E50-92AD-425E-B94A-BD2DC5C46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A1900A-6BB4-4387-A50B-4CB70367F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A08444-C95A-4776-8092-E4A9FF6FF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393B-E305-464D-9E67-9DECB7A95015}" type="datetimeFigureOut">
              <a:rPr lang="ko-KR" altLang="en-US" smtClean="0"/>
              <a:t>2021-12-23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DA51EC-7C5D-4D94-941D-DCE2EB7F1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B2A553-6863-409F-B492-99AADBD90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90CF4-EF69-4BA9-9D14-898601E8372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9405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5C029EA-D5F2-4C1D-AD63-890DFC65BA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C51D734-EB78-4757-876C-8621A108A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9DC9C7-7636-4E24-9C6E-10A427B0A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393B-E305-464D-9E67-9DECB7A95015}" type="datetimeFigureOut">
              <a:rPr lang="ko-KR" altLang="en-US" smtClean="0"/>
              <a:t>2021-12-23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22575B-38B4-4E77-B612-87DD089FA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CDF8AF-85C3-493C-9CCB-6F03F4172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90CF4-EF69-4BA9-9D14-898601E8372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304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1C537EC-D28F-4E16-85F2-8D639F74EA32}"/>
              </a:ext>
            </a:extLst>
          </p:cNvPr>
          <p:cNvSpPr/>
          <p:nvPr userDrawn="1"/>
        </p:nvSpPr>
        <p:spPr>
          <a:xfrm>
            <a:off x="0" y="0"/>
            <a:ext cx="3387969" cy="6858000"/>
          </a:xfrm>
          <a:prstGeom prst="rect">
            <a:avLst/>
          </a:prstGeom>
          <a:gradFill>
            <a:gsLst>
              <a:gs pos="21000">
                <a:srgbClr val="4182B8"/>
              </a:gs>
              <a:gs pos="100000">
                <a:srgbClr val="FFC63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1A20E77-B03E-487B-8C86-198CB1B04D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959" b="24935"/>
          <a:stretch/>
        </p:blipFill>
        <p:spPr>
          <a:xfrm>
            <a:off x="366347" y="452074"/>
            <a:ext cx="2179454" cy="661620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037A7D7-5357-4713-A6B6-9C8673F011BD}"/>
              </a:ext>
            </a:extLst>
          </p:cNvPr>
          <p:cNvCxnSpPr>
            <a:cxnSpLocks/>
          </p:cNvCxnSpPr>
          <p:nvPr userDrawn="1"/>
        </p:nvCxnSpPr>
        <p:spPr>
          <a:xfrm>
            <a:off x="433754" y="1336431"/>
            <a:ext cx="256735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D05CB55-84F2-4B37-904F-5658BD84E20F}"/>
              </a:ext>
            </a:extLst>
          </p:cNvPr>
          <p:cNvCxnSpPr>
            <a:cxnSpLocks/>
          </p:cNvCxnSpPr>
          <p:nvPr userDrawn="1"/>
        </p:nvCxnSpPr>
        <p:spPr>
          <a:xfrm>
            <a:off x="410307" y="2801816"/>
            <a:ext cx="256735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BCF66614-8F0B-44DD-9EA7-9F25A435CF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6347" y="6108985"/>
            <a:ext cx="1855766" cy="51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744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8220AFF-BCD0-4021-88C9-0948D7BE56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1000">
                <a:srgbClr val="4182B8"/>
              </a:gs>
              <a:gs pos="100000">
                <a:srgbClr val="FFC63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4AD1C54-A706-41B4-9670-E6FA5946D5D2}"/>
              </a:ext>
            </a:extLst>
          </p:cNvPr>
          <p:cNvSpPr/>
          <p:nvPr userDrawn="1"/>
        </p:nvSpPr>
        <p:spPr>
          <a:xfrm>
            <a:off x="568545" y="2192216"/>
            <a:ext cx="3555627" cy="89095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196A41-A3E1-4CB1-904D-5B086C949C1E}"/>
              </a:ext>
            </a:extLst>
          </p:cNvPr>
          <p:cNvSpPr txBox="1"/>
          <p:nvPr userDrawn="1"/>
        </p:nvSpPr>
        <p:spPr>
          <a:xfrm>
            <a:off x="886089" y="2333582"/>
            <a:ext cx="2961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4182B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다음시간에는</a:t>
            </a:r>
            <a:r>
              <a:rPr lang="en-US" altLang="ko-KR" sz="3600" dirty="0">
                <a:solidFill>
                  <a:srgbClr val="4182B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?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B4E992D-7537-4213-91D4-F31F2CC159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959" b="24935"/>
          <a:stretch/>
        </p:blipFill>
        <p:spPr>
          <a:xfrm>
            <a:off x="594342" y="1216359"/>
            <a:ext cx="2406766" cy="730625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36026AE-0726-43B4-9CF6-FF555E371CAA}"/>
              </a:ext>
            </a:extLst>
          </p:cNvPr>
          <p:cNvCxnSpPr/>
          <p:nvPr userDrawn="1"/>
        </p:nvCxnSpPr>
        <p:spPr>
          <a:xfrm>
            <a:off x="708642" y="5372100"/>
            <a:ext cx="108102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2238A48B-44E2-4D41-A1DF-0C06B77514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52034" y="5622473"/>
            <a:ext cx="1855766" cy="51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94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01CE8B-833C-47C3-8083-08840FA07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61F9B9-FC36-4732-8310-C15DDA7B2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0C60954-2DC4-4DB5-91CD-EE3DC0A65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81E0D9-9B78-498C-9C74-E958B27E4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393B-E305-464D-9E67-9DECB7A95015}" type="datetimeFigureOut">
              <a:rPr lang="ko-KR" altLang="en-US" smtClean="0"/>
              <a:t>2021-12-23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AC0AC9-BB14-4843-86DE-9A96F5FB2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C40A77-CE12-421C-9B24-184773C89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90CF4-EF69-4BA9-9D14-898601E8372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2998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D8E8D-D180-4FEA-8A37-FB9E2A611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995F29-AFF1-4A20-8914-766B9B98E1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55A78A-6FEA-461D-9C77-1825131C8A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839CD0-F9ED-4700-90E1-4376FBD58C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2F976F2-A478-4971-8694-C78D88AFC7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099CDEF-E0B7-4D56-B1C3-B74609901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393B-E305-464D-9E67-9DECB7A95015}" type="datetimeFigureOut">
              <a:rPr lang="ko-KR" altLang="en-US" smtClean="0"/>
              <a:t>2021-12-23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7AB627-CD24-4086-B60F-1DEF70A50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80FB37-8E2D-40EF-8D31-5072CC93E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90CF4-EF69-4BA9-9D14-898601E8372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7997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0502BE-4D2A-488B-9295-40403DDB2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E834D93-9BC3-487B-AFBD-B9EDF2B56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393B-E305-464D-9E67-9DECB7A95015}" type="datetimeFigureOut">
              <a:rPr lang="ko-KR" altLang="en-US" smtClean="0"/>
              <a:t>2021-12-23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C47553-6955-406E-8169-E7F444D1D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82EE87-B5FA-458A-8F98-11C9058C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90CF4-EF69-4BA9-9D14-898601E8372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2937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6DDEB70-82E5-4CA7-9ADF-E212D1510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393B-E305-464D-9E67-9DECB7A95015}" type="datetimeFigureOut">
              <a:rPr lang="ko-KR" altLang="en-US" smtClean="0"/>
              <a:t>2021-12-23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36798C-8F65-4632-BF8E-4A2C9DB11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EE84B1A-8DB7-4A71-9187-9D1E0D95F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90CF4-EF69-4BA9-9D14-898601E8372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3020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6EBFD-6DBC-42FB-A414-CB1D70FA5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2D9052-8946-4DBB-8F40-A9066CF32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9C65DD-5993-4522-B5D0-AA648ED95C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2FC209-9F3F-4A58-BFAD-F230F9757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393B-E305-464D-9E67-9DECB7A95015}" type="datetimeFigureOut">
              <a:rPr lang="ko-KR" altLang="en-US" smtClean="0"/>
              <a:t>2021-12-23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D1D494-7385-4512-B4AF-25297D122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C58571-68A0-4E25-85E6-3CA68422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90CF4-EF69-4BA9-9D14-898601E8372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4698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CEC4A3-3BB6-414A-BE95-0D7718D51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F7F9AAF-6BF4-456D-95EB-2EBC45E27A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FE0349-1012-4EB0-84A8-A2EB57B1F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C9CCBA-1E88-4164-9851-7FF95538B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393B-E305-464D-9E67-9DECB7A95015}" type="datetimeFigureOut">
              <a:rPr lang="ko-KR" altLang="en-US" smtClean="0"/>
              <a:t>2021-12-23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BBDADF-B852-4B4F-8B41-1370D5F46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EC8E35-D995-409C-AB8F-B8FBCD177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90CF4-EF69-4BA9-9D14-898601E8372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1945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A956746-2A69-4918-939A-495D6D872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A07A97-52B3-41B7-88DA-B97D90595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2672F2-39C7-400D-AD4C-5614492EE1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5393B-E305-464D-9E67-9DECB7A95015}" type="datetimeFigureOut">
              <a:rPr lang="ko-KR" altLang="en-US" smtClean="0"/>
              <a:t>2021-12-23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60F15B-9348-4C66-9D12-A22CFE9BAD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5FC19B-85F2-4216-BB17-634FB0DAA3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90CF4-EF69-4BA9-9D14-898601E8372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1876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E0FD29F-021F-4E2E-B393-8E5418D210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59" b="24935"/>
          <a:stretch/>
        </p:blipFill>
        <p:spPr>
          <a:xfrm>
            <a:off x="2628900" y="1729888"/>
            <a:ext cx="6934200" cy="210502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7CDA0D7-0D89-4658-8B77-2B8EB1D21B67}"/>
              </a:ext>
            </a:extLst>
          </p:cNvPr>
          <p:cNvSpPr/>
          <p:nvPr/>
        </p:nvSpPr>
        <p:spPr>
          <a:xfrm>
            <a:off x="0" y="0"/>
            <a:ext cx="12192000" cy="152400"/>
          </a:xfrm>
          <a:prstGeom prst="rect">
            <a:avLst/>
          </a:prstGeom>
          <a:gradFill>
            <a:gsLst>
              <a:gs pos="21000">
                <a:srgbClr val="4182B8"/>
              </a:gs>
              <a:gs pos="100000">
                <a:srgbClr val="FFC63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603591-CD1B-48BB-993E-7E5FA4296B2F}"/>
              </a:ext>
            </a:extLst>
          </p:cNvPr>
          <p:cNvSpPr/>
          <p:nvPr/>
        </p:nvSpPr>
        <p:spPr>
          <a:xfrm>
            <a:off x="0" y="6705600"/>
            <a:ext cx="12192000" cy="152400"/>
          </a:xfrm>
          <a:prstGeom prst="rect">
            <a:avLst/>
          </a:prstGeom>
          <a:gradFill>
            <a:gsLst>
              <a:gs pos="74000">
                <a:srgbClr val="4182B8"/>
              </a:gs>
              <a:gs pos="0">
                <a:srgbClr val="FFC63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155B89A-BCA1-458D-98A7-CCA8DE0B5ADA}"/>
              </a:ext>
            </a:extLst>
          </p:cNvPr>
          <p:cNvGrpSpPr/>
          <p:nvPr/>
        </p:nvGrpSpPr>
        <p:grpSpPr>
          <a:xfrm>
            <a:off x="3407881" y="4149971"/>
            <a:ext cx="5376238" cy="890954"/>
            <a:chOff x="3395181" y="4149971"/>
            <a:chExt cx="5376238" cy="89095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4EB6E276-1138-4E0E-AD7C-1072CEEEDB1D}"/>
                </a:ext>
              </a:extLst>
            </p:cNvPr>
            <p:cNvSpPr/>
            <p:nvPr/>
          </p:nvSpPr>
          <p:spPr>
            <a:xfrm>
              <a:off x="3395181" y="4149971"/>
              <a:ext cx="5376238" cy="89095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0F2FD79A-6592-417C-B879-20F6B762D35D}"/>
                </a:ext>
              </a:extLst>
            </p:cNvPr>
            <p:cNvCxnSpPr/>
            <p:nvPr/>
          </p:nvCxnSpPr>
          <p:spPr>
            <a:xfrm>
              <a:off x="6247423" y="4443046"/>
              <a:ext cx="0" cy="33996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FC14BA0-E6D0-4D7F-AB7E-99DB36071725}"/>
                </a:ext>
              </a:extLst>
            </p:cNvPr>
            <p:cNvSpPr txBox="1"/>
            <p:nvPr/>
          </p:nvSpPr>
          <p:spPr>
            <a:xfrm>
              <a:off x="6420755" y="4313073"/>
              <a:ext cx="20810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solidFill>
                    <a:srgbClr val="467DC3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임 보 미 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강사</a:t>
              </a:r>
            </a:p>
          </p:txBody>
        </p:sp>
      </p:grpSp>
      <p:pic>
        <p:nvPicPr>
          <p:cNvPr id="13" name="_x191516224" descr="EMB00004f383737">
            <a:extLst>
              <a:ext uri="{FF2B5EF4-FFF2-40B4-BE49-F238E27FC236}">
                <a16:creationId xmlns:a16="http://schemas.microsoft.com/office/drawing/2014/main" id="{8D85B0BA-3D70-4C8D-936F-687F7F7AD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3985" y="4330819"/>
            <a:ext cx="2027893" cy="529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4150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9DD229-7D53-4C37-A653-332419D4259A}"/>
              </a:ext>
            </a:extLst>
          </p:cNvPr>
          <p:cNvSpPr txBox="1"/>
          <p:nvPr/>
        </p:nvSpPr>
        <p:spPr>
          <a:xfrm>
            <a:off x="2168253" y="350296"/>
            <a:ext cx="381065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할 수 </a:t>
            </a:r>
            <a:r>
              <a:rPr lang="ko-KR" altLang="en-US" sz="3000" dirty="0">
                <a:solidFill>
                  <a:srgbClr val="467DC3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있는</a:t>
            </a:r>
            <a:r>
              <a:rPr lang="ko-KR" altLang="en-US" sz="3000" dirty="0">
                <a:solidFill>
                  <a:srgbClr val="64646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일과</a:t>
            </a:r>
            <a:r>
              <a:rPr lang="ko-KR" altLang="en-US" sz="3000" dirty="0">
                <a:solidFill>
                  <a:srgbClr val="64646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없는</a:t>
            </a: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일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306166-32AD-484D-A027-0B3D37BA6D72}"/>
              </a:ext>
            </a:extLst>
          </p:cNvPr>
          <p:cNvSpPr txBox="1"/>
          <p:nvPr/>
        </p:nvSpPr>
        <p:spPr>
          <a:xfrm>
            <a:off x="1658920" y="1501316"/>
            <a:ext cx="3851547" cy="4154984"/>
          </a:xfrm>
          <a:prstGeom prst="rect">
            <a:avLst/>
          </a:prstGeom>
          <a:noFill/>
          <a:ln w="38100">
            <a:solidFill>
              <a:srgbClr val="467DC3"/>
            </a:solidFill>
            <a:prstDash val="sysDash"/>
          </a:ln>
        </p:spPr>
        <p:txBody>
          <a:bodyPr wrap="square" rtlCol="0">
            <a:spAutoFit/>
          </a:bodyPr>
          <a:lstStyle/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시스템 유틸리티 제작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GUI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프로그래밍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C/C++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언어와의 결합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웹 프로그래밍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데이터베이스 프로그래밍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분석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사물인터넷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520957-F082-40F2-BA19-322A92EB4F54}"/>
              </a:ext>
            </a:extLst>
          </p:cNvPr>
          <p:cNvSpPr txBox="1"/>
          <p:nvPr/>
        </p:nvSpPr>
        <p:spPr>
          <a:xfrm>
            <a:off x="6272459" y="1501316"/>
            <a:ext cx="4200463" cy="1569660"/>
          </a:xfrm>
          <a:prstGeom prst="rect">
            <a:avLst/>
          </a:prstGeom>
          <a:noFill/>
          <a:ln w="38100">
            <a:solidFill>
              <a:srgbClr val="F53B57"/>
            </a:solidFill>
            <a:prstDash val="sysDash"/>
          </a:ln>
        </p:spPr>
        <p:txBody>
          <a:bodyPr wrap="square" rtlCol="0">
            <a:spAutoFit/>
          </a:bodyPr>
          <a:lstStyle/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시스템과 밀접한 프로그래밍 영역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모바일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(App)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프로그래밍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1141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9DD229-7D53-4C37-A653-332419D4259A}"/>
              </a:ext>
            </a:extLst>
          </p:cNvPr>
          <p:cNvSpPr txBox="1"/>
          <p:nvPr/>
        </p:nvSpPr>
        <p:spPr>
          <a:xfrm>
            <a:off x="2168253" y="350296"/>
            <a:ext cx="237757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개발환경 구축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8002218-24E6-455F-8D16-57A7624122AA}"/>
              </a:ext>
            </a:extLst>
          </p:cNvPr>
          <p:cNvGrpSpPr/>
          <p:nvPr/>
        </p:nvGrpSpPr>
        <p:grpSpPr>
          <a:xfrm>
            <a:off x="1225099" y="1844071"/>
            <a:ext cx="10223064" cy="3169857"/>
            <a:chOff x="1086621" y="2267450"/>
            <a:chExt cx="10223064" cy="316985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4A847F6-5B87-4285-B7D2-533F2BE876C3}"/>
                </a:ext>
              </a:extLst>
            </p:cNvPr>
            <p:cNvSpPr/>
            <p:nvPr/>
          </p:nvSpPr>
          <p:spPr>
            <a:xfrm>
              <a:off x="3360987" y="4244038"/>
              <a:ext cx="168105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에디터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1BA50FC-23D6-4C19-939E-59D39FCF0B01}"/>
                </a:ext>
              </a:extLst>
            </p:cNvPr>
            <p:cNvSpPr/>
            <p:nvPr/>
          </p:nvSpPr>
          <p:spPr>
            <a:xfrm>
              <a:off x="1086621" y="4236978"/>
              <a:ext cx="178971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Python</a:t>
              </a:r>
            </a:p>
            <a:p>
              <a:pPr algn="ctr"/>
              <a:r>
                <a:rPr lang="ko-KR" altLang="en-US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패키지</a:t>
              </a:r>
              <a:endPara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algn="ctr"/>
              <a:r>
                <a:rPr lang="en-US" altLang="ko-KR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(3.x)</a:t>
              </a:r>
            </a:p>
          </p:txBody>
        </p:sp>
        <p:pic>
          <p:nvPicPr>
            <p:cNvPr id="6" name="Picture 4" descr="ê´ë ¨ ì´ë¯¸ì§">
              <a:extLst>
                <a:ext uri="{FF2B5EF4-FFF2-40B4-BE49-F238E27FC236}">
                  <a16:creationId xmlns:a16="http://schemas.microsoft.com/office/drawing/2014/main" id="{F9662D5E-B1EF-43FC-B2D3-385C1525C9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6622" y="2392917"/>
              <a:ext cx="1789710" cy="17897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ì¥¬í¼í° ë¸í¸ë¶ì ëí ì´ë¯¸ì§ ê²ìê²°ê³¼">
              <a:extLst>
                <a:ext uri="{FF2B5EF4-FFF2-40B4-BE49-F238E27FC236}">
                  <a16:creationId xmlns:a16="http://schemas.microsoft.com/office/drawing/2014/main" id="{B87FA469-1C76-4AEF-96F7-03527D87DA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60987" y="2501568"/>
              <a:ext cx="1681058" cy="16810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화살표: 오른쪽 7">
              <a:extLst>
                <a:ext uri="{FF2B5EF4-FFF2-40B4-BE49-F238E27FC236}">
                  <a16:creationId xmlns:a16="http://schemas.microsoft.com/office/drawing/2014/main" id="{BD8DF7E7-0C48-46B2-9060-AC76C3A9A7A7}"/>
                </a:ext>
              </a:extLst>
            </p:cNvPr>
            <p:cNvSpPr/>
            <p:nvPr/>
          </p:nvSpPr>
          <p:spPr>
            <a:xfrm>
              <a:off x="5596689" y="3308684"/>
              <a:ext cx="998621" cy="601579"/>
            </a:xfrm>
            <a:prstGeom prst="rightArrow">
              <a:avLst/>
            </a:prstGeom>
            <a:solidFill>
              <a:srgbClr val="467DC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323232"/>
                </a:solidFill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1B46F5E4-11F7-4926-BAA0-A36B9C034B80}"/>
                </a:ext>
              </a:extLst>
            </p:cNvPr>
            <p:cNvGrpSpPr/>
            <p:nvPr/>
          </p:nvGrpSpPr>
          <p:grpSpPr>
            <a:xfrm>
              <a:off x="6773781" y="2267450"/>
              <a:ext cx="4535904" cy="2949640"/>
              <a:chOff x="6809874" y="2856998"/>
              <a:chExt cx="4788567" cy="2949640"/>
            </a:xfrm>
          </p:grpSpPr>
          <p:pic>
            <p:nvPicPr>
              <p:cNvPr id="4098" name="Picture 2" descr="anaconda 이미지 검색결과">
                <a:extLst>
                  <a:ext uri="{FF2B5EF4-FFF2-40B4-BE49-F238E27FC236}">
                    <a16:creationId xmlns:a16="http://schemas.microsoft.com/office/drawing/2014/main" id="{290EDD1B-B4D0-4BEC-9C89-AB05AEB19B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89682" y="2856998"/>
                <a:ext cx="3028950" cy="15049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820C1135-0A7C-44C2-AD46-DDE4A90BCCB4}"/>
                  </a:ext>
                </a:extLst>
              </p:cNvPr>
              <p:cNvSpPr/>
              <p:nvPr/>
            </p:nvSpPr>
            <p:spPr>
              <a:xfrm>
                <a:off x="6809874" y="4606309"/>
                <a:ext cx="4788567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rgbClr val="323232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Python</a:t>
                </a:r>
                <a:r>
                  <a:rPr lang="ko-KR" altLang="en-US" sz="2400" dirty="0">
                    <a:solidFill>
                      <a:srgbClr val="323232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을 활용한 </a:t>
                </a:r>
                <a:endParaRPr lang="en-US" altLang="ko-KR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endParaRPr>
              </a:p>
              <a:p>
                <a:pPr algn="ctr"/>
                <a:r>
                  <a:rPr lang="ko-KR" altLang="en-US" sz="2400" dirty="0">
                    <a:solidFill>
                      <a:srgbClr val="323232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데이터 분석</a:t>
                </a:r>
                <a:r>
                  <a:rPr lang="en-US" altLang="ko-KR" sz="2400" dirty="0">
                    <a:solidFill>
                      <a:srgbClr val="323232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, </a:t>
                </a:r>
                <a:r>
                  <a:rPr lang="ko-KR" altLang="en-US" sz="2400" dirty="0">
                    <a:solidFill>
                      <a:srgbClr val="323232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어플리케이션 개발에</a:t>
                </a:r>
                <a:endParaRPr lang="en-US" altLang="ko-KR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endParaRPr>
              </a:p>
              <a:p>
                <a:pPr algn="ctr"/>
                <a:r>
                  <a:rPr lang="ko-KR" altLang="en-US" sz="2400" dirty="0">
                    <a:solidFill>
                      <a:srgbClr val="323232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도움을 주는 플랫폼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9601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CB18C4-73DE-44F1-93E6-E0C5EFEBF9A7}"/>
              </a:ext>
            </a:extLst>
          </p:cNvPr>
          <p:cNvSpPr txBox="1"/>
          <p:nvPr/>
        </p:nvSpPr>
        <p:spPr>
          <a:xfrm>
            <a:off x="2168253" y="350296"/>
            <a:ext cx="237757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개발환경 구축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EF860E7-B887-4BFF-9EFB-D0F88AE8F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069" y="2385837"/>
            <a:ext cx="8947863" cy="358182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0901A7-46E8-4587-8F2E-30C20DA49169}"/>
              </a:ext>
            </a:extLst>
          </p:cNvPr>
          <p:cNvSpPr txBox="1"/>
          <p:nvPr/>
        </p:nvSpPr>
        <p:spPr>
          <a:xfrm>
            <a:off x="1261874" y="1465220"/>
            <a:ext cx="8978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google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에서 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anaconda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검색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41CDDED-0A56-4D97-9513-CE5CFF75D9F0}"/>
              </a:ext>
            </a:extLst>
          </p:cNvPr>
          <p:cNvSpPr/>
          <p:nvPr/>
        </p:nvSpPr>
        <p:spPr>
          <a:xfrm>
            <a:off x="1840832" y="4776539"/>
            <a:ext cx="7652084" cy="493295"/>
          </a:xfrm>
          <a:prstGeom prst="rect">
            <a:avLst/>
          </a:prstGeom>
          <a:noFill/>
          <a:ln w="38100">
            <a:solidFill>
              <a:srgbClr val="F53B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17063DE-F758-4622-8C26-FFFFDFB322A2}"/>
              </a:ext>
            </a:extLst>
          </p:cNvPr>
          <p:cNvSpPr/>
          <p:nvPr/>
        </p:nvSpPr>
        <p:spPr>
          <a:xfrm>
            <a:off x="1937060" y="2618877"/>
            <a:ext cx="1335530" cy="401052"/>
          </a:xfrm>
          <a:prstGeom prst="rect">
            <a:avLst/>
          </a:prstGeom>
          <a:noFill/>
          <a:ln w="38100">
            <a:solidFill>
              <a:srgbClr val="F53B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540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CB18C4-73DE-44F1-93E6-E0C5EFEBF9A7}"/>
              </a:ext>
            </a:extLst>
          </p:cNvPr>
          <p:cNvSpPr txBox="1"/>
          <p:nvPr/>
        </p:nvSpPr>
        <p:spPr>
          <a:xfrm>
            <a:off x="2168253" y="350296"/>
            <a:ext cx="237757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개발환경 구축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D7B5F1-E85C-4246-9225-6BD68B6EDDC2}"/>
              </a:ext>
            </a:extLst>
          </p:cNvPr>
          <p:cNvSpPr txBox="1"/>
          <p:nvPr/>
        </p:nvSpPr>
        <p:spPr>
          <a:xfrm>
            <a:off x="1261874" y="1465220"/>
            <a:ext cx="8978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우측 상단 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Download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클릭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5A19D77-8A57-48E5-844C-0D8AD7690A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4002"/>
          <a:stretch/>
        </p:blipFill>
        <p:spPr>
          <a:xfrm>
            <a:off x="1874253" y="2480341"/>
            <a:ext cx="8443493" cy="306621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AEE6AD9-EA1B-4DE8-9D1C-70BE69347EE7}"/>
              </a:ext>
            </a:extLst>
          </p:cNvPr>
          <p:cNvSpPr/>
          <p:nvPr/>
        </p:nvSpPr>
        <p:spPr>
          <a:xfrm>
            <a:off x="8783028" y="2489618"/>
            <a:ext cx="770045" cy="346855"/>
          </a:xfrm>
          <a:prstGeom prst="rect">
            <a:avLst/>
          </a:prstGeom>
          <a:noFill/>
          <a:ln w="38100">
            <a:solidFill>
              <a:srgbClr val="F53B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399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CB18C4-73DE-44F1-93E6-E0C5EFEBF9A7}"/>
              </a:ext>
            </a:extLst>
          </p:cNvPr>
          <p:cNvSpPr txBox="1"/>
          <p:nvPr/>
        </p:nvSpPr>
        <p:spPr>
          <a:xfrm>
            <a:off x="2168253" y="350296"/>
            <a:ext cx="237757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개발환경 구축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3E7D210-C2C9-4CC0-8766-2BCA90D2C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3060" y="2178172"/>
            <a:ext cx="7745880" cy="44137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56D882-C6C7-44CA-A5EB-D4711ADD75C3}"/>
              </a:ext>
            </a:extLst>
          </p:cNvPr>
          <p:cNvSpPr txBox="1"/>
          <p:nvPr/>
        </p:nvSpPr>
        <p:spPr>
          <a:xfrm>
            <a:off x="1261874" y="1465220"/>
            <a:ext cx="8978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Windows -&gt; 3.7 version 64Bit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클릭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DAFF2CE-975B-4CD8-9AFF-937916584AE5}"/>
              </a:ext>
            </a:extLst>
          </p:cNvPr>
          <p:cNvSpPr/>
          <p:nvPr/>
        </p:nvSpPr>
        <p:spPr>
          <a:xfrm>
            <a:off x="4235091" y="2333468"/>
            <a:ext cx="1239277" cy="469894"/>
          </a:xfrm>
          <a:prstGeom prst="rect">
            <a:avLst/>
          </a:prstGeom>
          <a:noFill/>
          <a:ln w="38100">
            <a:solidFill>
              <a:srgbClr val="F53B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1CCF730-3BA4-4033-A683-4C121A7B8B4C}"/>
              </a:ext>
            </a:extLst>
          </p:cNvPr>
          <p:cNvSpPr/>
          <p:nvPr/>
        </p:nvSpPr>
        <p:spPr>
          <a:xfrm>
            <a:off x="3127348" y="5642982"/>
            <a:ext cx="2195457" cy="291767"/>
          </a:xfrm>
          <a:prstGeom prst="rect">
            <a:avLst/>
          </a:prstGeom>
          <a:noFill/>
          <a:ln w="38100">
            <a:solidFill>
              <a:srgbClr val="F53B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4907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CB18C4-73DE-44F1-93E6-E0C5EFEBF9A7}"/>
              </a:ext>
            </a:extLst>
          </p:cNvPr>
          <p:cNvSpPr txBox="1"/>
          <p:nvPr/>
        </p:nvSpPr>
        <p:spPr>
          <a:xfrm>
            <a:off x="2168253" y="350296"/>
            <a:ext cx="237757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개발환경 구축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C25F95-426A-401C-B191-4A95BED5684D}"/>
              </a:ext>
            </a:extLst>
          </p:cNvPr>
          <p:cNvSpPr txBox="1"/>
          <p:nvPr/>
        </p:nvSpPr>
        <p:spPr>
          <a:xfrm>
            <a:off x="1261874" y="1465220"/>
            <a:ext cx="8978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anaconda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실행 후 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Jupyter notebook Launch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클릭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F451BF-FDE4-45CF-988C-05F84ADA5B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609" b="49862"/>
          <a:stretch/>
        </p:blipFill>
        <p:spPr>
          <a:xfrm>
            <a:off x="1928343" y="2119395"/>
            <a:ext cx="8335315" cy="44605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F6ED2E3-BF43-4F44-8677-1350D5003529}"/>
              </a:ext>
            </a:extLst>
          </p:cNvPr>
          <p:cNvSpPr/>
          <p:nvPr/>
        </p:nvSpPr>
        <p:spPr>
          <a:xfrm>
            <a:off x="6256396" y="3668972"/>
            <a:ext cx="2334151" cy="2515261"/>
          </a:xfrm>
          <a:prstGeom prst="rect">
            <a:avLst/>
          </a:prstGeom>
          <a:noFill/>
          <a:ln w="38100">
            <a:solidFill>
              <a:srgbClr val="F53B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6039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CB18C4-73DE-44F1-93E6-E0C5EFEBF9A7}"/>
              </a:ext>
            </a:extLst>
          </p:cNvPr>
          <p:cNvSpPr txBox="1"/>
          <p:nvPr/>
        </p:nvSpPr>
        <p:spPr>
          <a:xfrm>
            <a:off x="2168253" y="350296"/>
            <a:ext cx="508504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Jupyter notebook </a:t>
            </a: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사용 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233DD48-9E78-4FCC-AC54-6C532091E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102" y="1790138"/>
            <a:ext cx="4324954" cy="8954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D2DD7F2-B6E0-46E5-9C80-0F561D449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887" y="1790138"/>
            <a:ext cx="4577992" cy="8954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A4C9E3-51AC-42A4-917D-C40F2FEC94ED}"/>
              </a:ext>
            </a:extLst>
          </p:cNvPr>
          <p:cNvSpPr txBox="1"/>
          <p:nvPr/>
        </p:nvSpPr>
        <p:spPr>
          <a:xfrm>
            <a:off x="1106102" y="1257572"/>
            <a:ext cx="4324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Command Mode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D37BAA-2975-4CB6-8252-8EFF160CC7DC}"/>
              </a:ext>
            </a:extLst>
          </p:cNvPr>
          <p:cNvSpPr txBox="1"/>
          <p:nvPr/>
        </p:nvSpPr>
        <p:spPr>
          <a:xfrm>
            <a:off x="6262886" y="1247818"/>
            <a:ext cx="45779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Edit Mode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148F0B-5C79-4340-A41A-9F5D04B3A8BF}"/>
              </a:ext>
            </a:extLst>
          </p:cNvPr>
          <p:cNvSpPr txBox="1"/>
          <p:nvPr/>
        </p:nvSpPr>
        <p:spPr>
          <a:xfrm>
            <a:off x="1106102" y="2760226"/>
            <a:ext cx="4989898" cy="2809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Enter : Edit Mode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로 전환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 :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위에 셀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(Cell)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추가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 :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아래에 셀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(Cell)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추가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 : Markdown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으로 전환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dd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셀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(cell)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삭제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19A83F-6290-4E4C-85E0-1DBE71BFB46F}"/>
              </a:ext>
            </a:extLst>
          </p:cNvPr>
          <p:cNvSpPr txBox="1"/>
          <p:nvPr/>
        </p:nvSpPr>
        <p:spPr>
          <a:xfrm>
            <a:off x="6262886" y="2760225"/>
            <a:ext cx="5347588" cy="1701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Esc : Command Mode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로 전환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Ctrl + z :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앞으로 되돌리기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Ctrl + y :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뒤로 되돌리기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4161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CB18C4-73DE-44F1-93E6-E0C5EFEBF9A7}"/>
              </a:ext>
            </a:extLst>
          </p:cNvPr>
          <p:cNvSpPr txBox="1"/>
          <p:nvPr/>
        </p:nvSpPr>
        <p:spPr>
          <a:xfrm>
            <a:off x="2168253" y="350296"/>
            <a:ext cx="508504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Jupyter notebook </a:t>
            </a: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사용 방법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A4C9E3-51AC-42A4-917D-C40F2FEC94ED}"/>
              </a:ext>
            </a:extLst>
          </p:cNvPr>
          <p:cNvSpPr txBox="1"/>
          <p:nvPr/>
        </p:nvSpPr>
        <p:spPr>
          <a:xfrm>
            <a:off x="3933523" y="1642572"/>
            <a:ext cx="4324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공통 단축키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148F0B-5C79-4340-A41A-9F5D04B3A8BF}"/>
              </a:ext>
            </a:extLst>
          </p:cNvPr>
          <p:cNvSpPr txBox="1"/>
          <p:nvPr/>
        </p:nvSpPr>
        <p:spPr>
          <a:xfrm>
            <a:off x="2818997" y="2439251"/>
            <a:ext cx="7287528" cy="1701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Ctrl + Enter :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셀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(cell)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실행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Alt + Enter :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셀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(cell)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실행 후 아래에 셀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(cell)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추가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Shift + Enter :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셀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(cell)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실행 후 아래로 커서 이동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B8039EC-50E7-472C-BC14-7F57110D9C7A}"/>
              </a:ext>
            </a:extLst>
          </p:cNvPr>
          <p:cNvSpPr/>
          <p:nvPr/>
        </p:nvSpPr>
        <p:spPr>
          <a:xfrm>
            <a:off x="817044" y="5544621"/>
            <a:ext cx="105579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https://www.dropbox.com/s/soez99ex9zcoa5k/Makedown%EC%82%AC%EC%9A%A9%EB%B2%95.html?dl=0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02234C-46AA-4D5F-A81F-27DD3AE5B788}"/>
              </a:ext>
            </a:extLst>
          </p:cNvPr>
          <p:cNvSpPr txBox="1"/>
          <p:nvPr/>
        </p:nvSpPr>
        <p:spPr>
          <a:xfrm>
            <a:off x="322018" y="5082956"/>
            <a:ext cx="9784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en-US" altLang="ko-KR" sz="2400" b="1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Markdown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의 자세한 내용은 아래 페이지에서 파일 다운로드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4825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CB18C4-73DE-44F1-93E6-E0C5EFEBF9A7}"/>
              </a:ext>
            </a:extLst>
          </p:cNvPr>
          <p:cNvSpPr txBox="1"/>
          <p:nvPr/>
        </p:nvSpPr>
        <p:spPr>
          <a:xfrm>
            <a:off x="2168253" y="350296"/>
            <a:ext cx="8835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주석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CD6990-2EA7-461A-962D-DBB74251D9F7}"/>
              </a:ext>
            </a:extLst>
          </p:cNvPr>
          <p:cNvSpPr txBox="1"/>
          <p:nvPr/>
        </p:nvSpPr>
        <p:spPr>
          <a:xfrm>
            <a:off x="1261874" y="1501316"/>
            <a:ext cx="9889602" cy="2356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주석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프로그래밍에 있어 내용을 메모하는 목적으로 사용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소스코드를 더 쉽게 이해할 수 있게 만드는 것이 주 목적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컴파일러와 인터프리터에 의해 일반적으로 무시되어 프로그램에 영향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X</a:t>
            </a: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 err="1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파이썬은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</a:t>
            </a:r>
            <a:r>
              <a:rPr lang="en-US" altLang="ko-KR" sz="24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#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”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으로 주석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29590F5-451A-4CA9-AA4C-E1B4D6F07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894" y="3604923"/>
            <a:ext cx="4027151" cy="170004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11754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29C40F-68E0-427C-BEEE-E483FD2754A2}"/>
              </a:ext>
            </a:extLst>
          </p:cNvPr>
          <p:cNvSpPr txBox="1"/>
          <p:nvPr/>
        </p:nvSpPr>
        <p:spPr>
          <a:xfrm>
            <a:off x="0" y="1468959"/>
            <a:ext cx="3380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수업</a:t>
            </a:r>
            <a:endParaRPr lang="en-US" altLang="ko-KR" sz="36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진행방향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6E39241F-BA8A-4571-A2CA-2F916D4B17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305327"/>
              </p:ext>
            </p:extLst>
          </p:nvPr>
        </p:nvGraphicFramePr>
        <p:xfrm>
          <a:off x="3980962" y="965482"/>
          <a:ext cx="7449038" cy="49270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20287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997572-AD19-45E8-8139-B8DFD33E48AE}"/>
              </a:ext>
            </a:extLst>
          </p:cNvPr>
          <p:cNvSpPr txBox="1"/>
          <p:nvPr/>
        </p:nvSpPr>
        <p:spPr>
          <a:xfrm>
            <a:off x="0" y="1745958"/>
            <a:ext cx="3380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학습목표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8F6F70-7248-41E0-B638-3069C3370997}"/>
              </a:ext>
            </a:extLst>
          </p:cNvPr>
          <p:cNvSpPr txBox="1"/>
          <p:nvPr/>
        </p:nvSpPr>
        <p:spPr>
          <a:xfrm>
            <a:off x="4249716" y="1305341"/>
            <a:ext cx="738214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Python</a:t>
            </a: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의 개념을</a:t>
            </a:r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알 수 있다</a:t>
            </a:r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30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Python</a:t>
            </a: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의 특징을 이해한다</a:t>
            </a:r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30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Python</a:t>
            </a: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개발환경구축을 할 수 있다</a:t>
            </a:r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30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및 자료형에 대해 알 수 있다</a:t>
            </a:r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30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자료형을 이해하고 활용 할 수 있다</a:t>
            </a:r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30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47387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0281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자료형 종류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159EAB5-BE2D-4820-B182-A17374B72F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0170077"/>
              </p:ext>
            </p:extLst>
          </p:nvPr>
        </p:nvGraphicFramePr>
        <p:xfrm>
          <a:off x="2669461" y="1386290"/>
          <a:ext cx="6852352" cy="263714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3946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576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54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자료형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7DC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7D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52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aseline="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숫자</a:t>
                      </a:r>
                      <a:r>
                        <a:rPr lang="en-US" altLang="ko-KR" sz="2000" baseline="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(</a:t>
                      </a:r>
                      <a:r>
                        <a:rPr lang="ko-KR" altLang="en-US" sz="2000" baseline="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정수</a:t>
                      </a:r>
                      <a:r>
                        <a:rPr lang="en-US" altLang="ko-KR" sz="2000" baseline="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)</a:t>
                      </a:r>
                      <a:endParaRPr lang="en-US" altLang="ko-KR" sz="2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-2, -1, 0, 1, 2</a:t>
                      </a:r>
                      <a:endParaRPr lang="ko-KR" altLang="en-US" sz="2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aseline="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숫자</a:t>
                      </a:r>
                      <a:r>
                        <a:rPr lang="en-US" altLang="ko-KR" sz="2000" baseline="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(</a:t>
                      </a:r>
                      <a:r>
                        <a:rPr lang="ko-KR" altLang="en-US" sz="2000" baseline="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실수</a:t>
                      </a:r>
                      <a:r>
                        <a:rPr lang="en-US" altLang="ko-KR" sz="2000" baseline="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)</a:t>
                      </a:r>
                      <a:endParaRPr lang="en-US" altLang="ko-KR" sz="2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3.2, 3.14, 0.12</a:t>
                      </a:r>
                      <a:endParaRPr lang="ko-KR" altLang="en-US" sz="2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8425938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‘Hello</a:t>
                      </a:r>
                      <a:r>
                        <a:rPr lang="en-US" altLang="ko-KR" sz="2000" baseline="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 World!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’, “Hi”, “123”</a:t>
                      </a:r>
                      <a:endParaRPr lang="ko-KR" altLang="en-US" sz="2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논리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True, False</a:t>
                      </a:r>
                      <a:endParaRPr lang="ko-KR" altLang="en-US" sz="2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0990567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5A65BC3A-9D3D-4355-8D09-00EDCDA42FAE}"/>
              </a:ext>
            </a:extLst>
          </p:cNvPr>
          <p:cNvGrpSpPr/>
          <p:nvPr/>
        </p:nvGrpSpPr>
        <p:grpSpPr>
          <a:xfrm>
            <a:off x="1769003" y="4316429"/>
            <a:ext cx="9150143" cy="1891692"/>
            <a:chOff x="1714242" y="4147987"/>
            <a:chExt cx="9150143" cy="1891692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1D56B5D-820A-4D9D-BEB6-C218F0D49A55}"/>
                </a:ext>
              </a:extLst>
            </p:cNvPr>
            <p:cNvGrpSpPr/>
            <p:nvPr/>
          </p:nvGrpSpPr>
          <p:grpSpPr>
            <a:xfrm>
              <a:off x="1714242" y="4147987"/>
              <a:ext cx="2498160" cy="1891692"/>
              <a:chOff x="4954204" y="661725"/>
              <a:chExt cx="3654065" cy="2766983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2FEA845-B5B0-4D11-8122-2D1E94EAE5B0}"/>
                  </a:ext>
                </a:extLst>
              </p:cNvPr>
              <p:cNvSpPr txBox="1"/>
              <p:nvPr/>
            </p:nvSpPr>
            <p:spPr>
              <a:xfrm>
                <a:off x="7965347" y="1930276"/>
                <a:ext cx="642922" cy="8553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323232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3</a:t>
                </a:r>
                <a:endParaRPr lang="ko-KR" altLang="en-US" sz="3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endParaRPr>
              </a:p>
            </p:txBody>
          </p:sp>
          <p:pic>
            <p:nvPicPr>
              <p:cNvPr id="8" name="Picture 2" descr="C:\Users\LSJ\Downloads\noun_10779_cc.png">
                <a:extLst>
                  <a:ext uri="{FF2B5EF4-FFF2-40B4-BE49-F238E27FC236}">
                    <a16:creationId xmlns:a16="http://schemas.microsoft.com/office/drawing/2014/main" id="{6F4D7C11-A06A-408B-B9AB-974773D04F8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4954204" y="661725"/>
                <a:ext cx="3277596" cy="27669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왼쪽으로 구부러진 화살표 10">
                <a:extLst>
                  <a:ext uri="{FF2B5EF4-FFF2-40B4-BE49-F238E27FC236}">
                    <a16:creationId xmlns:a16="http://schemas.microsoft.com/office/drawing/2014/main" id="{76B3C855-0AFB-4F04-BE95-73A2521B36B0}"/>
                  </a:ext>
                </a:extLst>
              </p:cNvPr>
              <p:cNvSpPr/>
              <p:nvPr/>
            </p:nvSpPr>
            <p:spPr>
              <a:xfrm rot="16200000" flipV="1">
                <a:off x="6891070" y="318882"/>
                <a:ext cx="972108" cy="2021460"/>
              </a:xfrm>
              <a:prstGeom prst="curvedLeftArrow">
                <a:avLst>
                  <a:gd name="adj1" fmla="val 25000"/>
                  <a:gd name="adj2" fmla="val 47789"/>
                  <a:gd name="adj3" fmla="val 25000"/>
                </a:avLst>
              </a:prstGeom>
              <a:solidFill>
                <a:srgbClr val="467D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32323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1326A9A-F18D-4A94-AD93-06BC84D3C07C}"/>
                </a:ext>
              </a:extLst>
            </p:cNvPr>
            <p:cNvGrpSpPr/>
            <p:nvPr/>
          </p:nvGrpSpPr>
          <p:grpSpPr>
            <a:xfrm>
              <a:off x="4920487" y="4147987"/>
              <a:ext cx="2707227" cy="1891692"/>
              <a:chOff x="4954204" y="661725"/>
              <a:chExt cx="3959872" cy="2766983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1633C80-3B66-48EE-9095-A9705D514764}"/>
                  </a:ext>
                </a:extLst>
              </p:cNvPr>
              <p:cNvSpPr txBox="1"/>
              <p:nvPr/>
            </p:nvSpPr>
            <p:spPr>
              <a:xfrm>
                <a:off x="7736557" y="1912677"/>
                <a:ext cx="1177519" cy="8553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323232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3.2</a:t>
                </a:r>
                <a:endParaRPr lang="ko-KR" altLang="en-US" sz="3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endParaRPr>
              </a:p>
            </p:txBody>
          </p:sp>
          <p:pic>
            <p:nvPicPr>
              <p:cNvPr id="13" name="Picture 2" descr="C:\Users\LSJ\Downloads\noun_10779_cc.png">
                <a:extLst>
                  <a:ext uri="{FF2B5EF4-FFF2-40B4-BE49-F238E27FC236}">
                    <a16:creationId xmlns:a16="http://schemas.microsoft.com/office/drawing/2014/main" id="{0AE50102-E3EB-4664-B29D-C91E56358D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4954204" y="661725"/>
                <a:ext cx="3277596" cy="27669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왼쪽으로 구부러진 화살표 10">
                <a:extLst>
                  <a:ext uri="{FF2B5EF4-FFF2-40B4-BE49-F238E27FC236}">
                    <a16:creationId xmlns:a16="http://schemas.microsoft.com/office/drawing/2014/main" id="{E1CF313D-D1E4-4AA1-9AC2-CE5C21353291}"/>
                  </a:ext>
                </a:extLst>
              </p:cNvPr>
              <p:cNvSpPr/>
              <p:nvPr/>
            </p:nvSpPr>
            <p:spPr>
              <a:xfrm rot="16200000" flipV="1">
                <a:off x="6891070" y="318882"/>
                <a:ext cx="972108" cy="2021460"/>
              </a:xfrm>
              <a:prstGeom prst="curvedLeftArrow">
                <a:avLst>
                  <a:gd name="adj1" fmla="val 25000"/>
                  <a:gd name="adj2" fmla="val 47789"/>
                  <a:gd name="adj3" fmla="val 25000"/>
                </a:avLst>
              </a:prstGeom>
              <a:solidFill>
                <a:srgbClr val="467D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32323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55F2DECF-3A1C-44A1-820D-CB033D655FFB}"/>
                </a:ext>
              </a:extLst>
            </p:cNvPr>
            <p:cNvGrpSpPr/>
            <p:nvPr/>
          </p:nvGrpSpPr>
          <p:grpSpPr>
            <a:xfrm>
              <a:off x="8126735" y="4147987"/>
              <a:ext cx="2737650" cy="1891692"/>
              <a:chOff x="4954204" y="661725"/>
              <a:chExt cx="4004370" cy="2766983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DD60B4F-68D6-4E84-BED1-279D5FFEF121}"/>
                  </a:ext>
                </a:extLst>
              </p:cNvPr>
              <p:cNvSpPr txBox="1"/>
              <p:nvPr/>
            </p:nvSpPr>
            <p:spPr>
              <a:xfrm>
                <a:off x="7666166" y="1930276"/>
                <a:ext cx="1292408" cy="8553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323232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“Hi”</a:t>
                </a:r>
                <a:endParaRPr lang="ko-KR" altLang="en-US" sz="3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endParaRPr>
              </a:p>
            </p:txBody>
          </p:sp>
          <p:pic>
            <p:nvPicPr>
              <p:cNvPr id="17" name="Picture 2" descr="C:\Users\LSJ\Downloads\noun_10779_cc.png">
                <a:extLst>
                  <a:ext uri="{FF2B5EF4-FFF2-40B4-BE49-F238E27FC236}">
                    <a16:creationId xmlns:a16="http://schemas.microsoft.com/office/drawing/2014/main" id="{3D7128DF-3437-40AD-95E4-73A9DC2D769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4954204" y="661725"/>
                <a:ext cx="3277596" cy="27669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8" name="왼쪽으로 구부러진 화살표 10">
                <a:extLst>
                  <a:ext uri="{FF2B5EF4-FFF2-40B4-BE49-F238E27FC236}">
                    <a16:creationId xmlns:a16="http://schemas.microsoft.com/office/drawing/2014/main" id="{7ADA3221-CCFB-4701-AB9F-726EAAE3B449}"/>
                  </a:ext>
                </a:extLst>
              </p:cNvPr>
              <p:cNvSpPr/>
              <p:nvPr/>
            </p:nvSpPr>
            <p:spPr>
              <a:xfrm rot="16200000" flipV="1">
                <a:off x="6891070" y="318882"/>
                <a:ext cx="972108" cy="2021460"/>
              </a:xfrm>
              <a:prstGeom prst="curvedLeftArrow">
                <a:avLst>
                  <a:gd name="adj1" fmla="val 25000"/>
                  <a:gd name="adj2" fmla="val 47789"/>
                  <a:gd name="adj3" fmla="val 25000"/>
                </a:avLst>
              </a:prstGeom>
              <a:solidFill>
                <a:srgbClr val="467D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32323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660536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8835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6B9DE8-C3DD-430B-8D2B-7C11E36AD14D}"/>
              </a:ext>
            </a:extLst>
          </p:cNvPr>
          <p:cNvSpPr txBox="1"/>
          <p:nvPr/>
        </p:nvSpPr>
        <p:spPr>
          <a:xfrm>
            <a:off x="1261874" y="1501316"/>
            <a:ext cx="8978392" cy="1470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(variable)</a:t>
            </a: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사전적 의미로는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변화를 줄 수 있는＂ 또는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변할 수 있는 수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”</a:t>
            </a: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프로그래밍에서는 데이터를 담을 수 있는 공간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6" name="Picture 2" descr="C:\Users\LSJ\Downloads\noun_10779_cc.png">
            <a:extLst>
              <a:ext uri="{FF2B5EF4-FFF2-40B4-BE49-F238E27FC236}">
                <a16:creationId xmlns:a16="http://schemas.microsoft.com/office/drawing/2014/main" id="{86E7A443-6E69-4BD3-852B-C4EF06AA2E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572613" y="3066753"/>
            <a:ext cx="3046775" cy="255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0987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8835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A03799-31F7-456B-8DB0-6FC84395C3CA}"/>
              </a:ext>
            </a:extLst>
          </p:cNvPr>
          <p:cNvSpPr txBox="1"/>
          <p:nvPr/>
        </p:nvSpPr>
        <p:spPr>
          <a:xfrm>
            <a:off x="981137" y="2415716"/>
            <a:ext cx="3562789" cy="12407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6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num = 3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3A10BD5-62A9-4C04-BDE4-08088ED302A8}"/>
              </a:ext>
            </a:extLst>
          </p:cNvPr>
          <p:cNvGrpSpPr/>
          <p:nvPr/>
        </p:nvGrpSpPr>
        <p:grpSpPr>
          <a:xfrm>
            <a:off x="1049461" y="3472014"/>
            <a:ext cx="3571637" cy="1097018"/>
            <a:chOff x="1197850" y="3255445"/>
            <a:chExt cx="3571637" cy="109701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88296AE-87AD-41CE-AA54-CBA95E63FC2C}"/>
                </a:ext>
              </a:extLst>
            </p:cNvPr>
            <p:cNvGrpSpPr/>
            <p:nvPr/>
          </p:nvGrpSpPr>
          <p:grpSpPr>
            <a:xfrm>
              <a:off x="1197850" y="3259462"/>
              <a:ext cx="1802603" cy="578615"/>
              <a:chOff x="1197850" y="3259462"/>
              <a:chExt cx="1802603" cy="578615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40133D6A-A6D8-4CE0-90C2-2F8C36D2C8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97850" y="3259462"/>
                <a:ext cx="1802603" cy="0"/>
              </a:xfrm>
              <a:prstGeom prst="line">
                <a:avLst/>
              </a:prstGeom>
              <a:ln w="38100">
                <a:solidFill>
                  <a:srgbClr val="F53B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D960E6ED-1494-44B9-97B1-8D69C5E179C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99152" y="3259462"/>
                <a:ext cx="0" cy="578615"/>
              </a:xfrm>
              <a:prstGeom prst="line">
                <a:avLst/>
              </a:prstGeom>
              <a:ln w="38100">
                <a:solidFill>
                  <a:srgbClr val="F53B57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7ECB1E7-6852-4226-B220-9C728D99F199}"/>
                </a:ext>
              </a:extLst>
            </p:cNvPr>
            <p:cNvGrpSpPr/>
            <p:nvPr/>
          </p:nvGrpSpPr>
          <p:grpSpPr>
            <a:xfrm>
              <a:off x="3276310" y="3259461"/>
              <a:ext cx="445855" cy="578615"/>
              <a:chOff x="1197850" y="3259462"/>
              <a:chExt cx="1802603" cy="578615"/>
            </a:xfrm>
          </p:grpSpPr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B9EFEEA6-C56C-4259-BE8D-3ECC5D030C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97850" y="3259462"/>
                <a:ext cx="1802603" cy="0"/>
              </a:xfrm>
              <a:prstGeom prst="line">
                <a:avLst/>
              </a:prstGeom>
              <a:ln w="38100">
                <a:solidFill>
                  <a:srgbClr val="F53B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2AEDB39D-D200-492F-9472-BB950574C61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99152" y="3259462"/>
                <a:ext cx="0" cy="578615"/>
              </a:xfrm>
              <a:prstGeom prst="line">
                <a:avLst/>
              </a:prstGeom>
              <a:ln w="38100">
                <a:solidFill>
                  <a:srgbClr val="F53B57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F4FF70F-2005-4B18-B2D4-3745AAB2B47B}"/>
                </a:ext>
              </a:extLst>
            </p:cNvPr>
            <p:cNvGrpSpPr/>
            <p:nvPr/>
          </p:nvGrpSpPr>
          <p:grpSpPr>
            <a:xfrm>
              <a:off x="3935345" y="3255445"/>
              <a:ext cx="539485" cy="578615"/>
              <a:chOff x="1197850" y="3259462"/>
              <a:chExt cx="1802603" cy="578615"/>
            </a:xfrm>
          </p:grpSpPr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2F19C517-C343-4FFA-9A73-776D78B3C3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97850" y="3259462"/>
                <a:ext cx="1802603" cy="0"/>
              </a:xfrm>
              <a:prstGeom prst="line">
                <a:avLst/>
              </a:prstGeom>
              <a:ln w="38100">
                <a:solidFill>
                  <a:srgbClr val="F53B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51695FC2-461E-43D1-8A1C-A31C9FDF90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99152" y="3259462"/>
                <a:ext cx="0" cy="578615"/>
              </a:xfrm>
              <a:prstGeom prst="line">
                <a:avLst/>
              </a:prstGeom>
              <a:ln w="38100">
                <a:solidFill>
                  <a:srgbClr val="F53B57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C500ABD-C1FD-4087-8ED1-C30936213238}"/>
                </a:ext>
              </a:extLst>
            </p:cNvPr>
            <p:cNvSpPr txBox="1"/>
            <p:nvPr/>
          </p:nvSpPr>
          <p:spPr>
            <a:xfrm>
              <a:off x="1534750" y="3834060"/>
              <a:ext cx="1128801" cy="509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변수명</a:t>
              </a:r>
              <a:endPara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322FE14-951E-45A4-BC3E-AC8BCFC41516}"/>
                </a:ext>
              </a:extLst>
            </p:cNvPr>
            <p:cNvSpPr txBox="1"/>
            <p:nvPr/>
          </p:nvSpPr>
          <p:spPr>
            <a:xfrm>
              <a:off x="2934836" y="3842515"/>
              <a:ext cx="1128801" cy="509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대입</a:t>
              </a:r>
              <a:endPara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36B3453-44F3-4930-BC7A-F7484D3621FA}"/>
                </a:ext>
              </a:extLst>
            </p:cNvPr>
            <p:cNvSpPr txBox="1"/>
            <p:nvPr/>
          </p:nvSpPr>
          <p:spPr>
            <a:xfrm>
              <a:off x="3640686" y="3842515"/>
              <a:ext cx="1128801" cy="509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값</a:t>
              </a:r>
              <a:endPara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B2684CB-DBD4-4E4A-80A1-4B153FBCBB44}"/>
              </a:ext>
            </a:extLst>
          </p:cNvPr>
          <p:cNvGrpSpPr/>
          <p:nvPr/>
        </p:nvGrpSpPr>
        <p:grpSpPr>
          <a:xfrm>
            <a:off x="4753626" y="1712777"/>
            <a:ext cx="3644650" cy="3506007"/>
            <a:chOff x="4954204" y="661725"/>
            <a:chExt cx="3644650" cy="350600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4382993-9880-4906-B2BE-559501EA21C6}"/>
                </a:ext>
              </a:extLst>
            </p:cNvPr>
            <p:cNvSpPr txBox="1"/>
            <p:nvPr/>
          </p:nvSpPr>
          <p:spPr>
            <a:xfrm>
              <a:off x="7965347" y="1930275"/>
              <a:ext cx="63350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2323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</a:t>
              </a:r>
              <a:endParaRPr lang="ko-KR" altLang="en-US" sz="6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2323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1" name="Picture 2" descr="C:\Users\LSJ\Downloads\noun_10779_cc.png">
              <a:extLst>
                <a:ext uri="{FF2B5EF4-FFF2-40B4-BE49-F238E27FC236}">
                  <a16:creationId xmlns:a16="http://schemas.microsoft.com/office/drawing/2014/main" id="{E9CC1E84-3B50-44B1-A206-E6FD6241E77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4954204" y="661725"/>
              <a:ext cx="3277596" cy="27669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917D129-DF3D-47EE-AD29-F8671CA89073}"/>
                </a:ext>
              </a:extLst>
            </p:cNvPr>
            <p:cNvSpPr txBox="1"/>
            <p:nvPr/>
          </p:nvSpPr>
          <p:spPr>
            <a:xfrm>
              <a:off x="5623733" y="3059736"/>
              <a:ext cx="2015295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6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num</a:t>
              </a:r>
              <a:endParaRPr lang="ko-KR" altLang="en-US" sz="6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23" name="왼쪽으로 구부러진 화살표 10">
              <a:extLst>
                <a:ext uri="{FF2B5EF4-FFF2-40B4-BE49-F238E27FC236}">
                  <a16:creationId xmlns:a16="http://schemas.microsoft.com/office/drawing/2014/main" id="{461DF783-32B8-471A-81A2-8D6F7BB08824}"/>
                </a:ext>
              </a:extLst>
            </p:cNvPr>
            <p:cNvSpPr/>
            <p:nvPr/>
          </p:nvSpPr>
          <p:spPr>
            <a:xfrm rot="16200000" flipV="1">
              <a:off x="6891070" y="318882"/>
              <a:ext cx="972108" cy="2021460"/>
            </a:xfrm>
            <a:prstGeom prst="curvedLeftArrow">
              <a:avLst>
                <a:gd name="adj1" fmla="val 25000"/>
                <a:gd name="adj2" fmla="val 47789"/>
                <a:gd name="adj3" fmla="val 25000"/>
              </a:avLst>
            </a:prstGeom>
            <a:solidFill>
              <a:srgbClr val="467D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32323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24" name="그림 23">
            <a:extLst>
              <a:ext uri="{FF2B5EF4-FFF2-40B4-BE49-F238E27FC236}">
                <a16:creationId xmlns:a16="http://schemas.microsoft.com/office/drawing/2014/main" id="{0E6D1A11-C4DF-4EE5-A488-6C23815F20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0640" y="2737385"/>
            <a:ext cx="2654491" cy="17423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43C12245-C554-4744-AD02-E1736D7F8F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5655" y="4038596"/>
            <a:ext cx="533474" cy="24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89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8835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CBFDD1-D4D2-4075-8C12-C0EC550DEC0C}"/>
              </a:ext>
            </a:extLst>
          </p:cNvPr>
          <p:cNvSpPr txBox="1"/>
          <p:nvPr/>
        </p:nvSpPr>
        <p:spPr>
          <a:xfrm>
            <a:off x="1261874" y="1501316"/>
            <a:ext cx="5609279" cy="3243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변수에 숫자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정수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대입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num1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변수에 숫자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13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대입하시오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num2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변수에 숫자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25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를 대입하시오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num2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변수에 숫자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77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대입하시오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B681FE-F070-48D0-9BCB-DD57C5FD8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5846" y="1501316"/>
            <a:ext cx="2188628" cy="505235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FBEF9B5-77CF-40DE-94D0-7A862DAF616B}"/>
              </a:ext>
            </a:extLst>
          </p:cNvPr>
          <p:cNvSpPr/>
          <p:nvPr/>
        </p:nvSpPr>
        <p:spPr>
          <a:xfrm>
            <a:off x="7050504" y="1430159"/>
            <a:ext cx="2538663" cy="150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6664FB8-B567-4AE3-A04F-4B29D7B7159C}"/>
              </a:ext>
            </a:extLst>
          </p:cNvPr>
          <p:cNvSpPr/>
          <p:nvPr/>
        </p:nvSpPr>
        <p:spPr>
          <a:xfrm>
            <a:off x="7050503" y="3307652"/>
            <a:ext cx="2538663" cy="150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881E2E2-117C-46E4-9FEC-1B23FE5C015C}"/>
              </a:ext>
            </a:extLst>
          </p:cNvPr>
          <p:cNvSpPr/>
          <p:nvPr/>
        </p:nvSpPr>
        <p:spPr>
          <a:xfrm>
            <a:off x="7050502" y="5042831"/>
            <a:ext cx="2538663" cy="150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614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8835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9354E3-0E36-4CA6-B8CB-44A7F42F1A1C}"/>
              </a:ext>
            </a:extLst>
          </p:cNvPr>
          <p:cNvSpPr txBox="1"/>
          <p:nvPr/>
        </p:nvSpPr>
        <p:spPr>
          <a:xfrm>
            <a:off x="1261874" y="1501316"/>
            <a:ext cx="6173642" cy="3243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변수에 숫자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실수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대입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num3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변수에 숫자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3.1425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대입하시오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num4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변수에 숫자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1.25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를 대입하시오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num5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변수에 숫자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3.12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대입하시오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8689FB1-A2DC-4738-A6D3-BFCA07978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516" y="1307875"/>
            <a:ext cx="2502717" cy="517302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48E57EB-8860-4421-9D9D-F900157CC487}"/>
              </a:ext>
            </a:extLst>
          </p:cNvPr>
          <p:cNvSpPr/>
          <p:nvPr/>
        </p:nvSpPr>
        <p:spPr>
          <a:xfrm>
            <a:off x="7435516" y="1307875"/>
            <a:ext cx="2538663" cy="150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FDD145-EF4D-466D-902F-C186044345CA}"/>
              </a:ext>
            </a:extLst>
          </p:cNvPr>
          <p:cNvSpPr/>
          <p:nvPr/>
        </p:nvSpPr>
        <p:spPr>
          <a:xfrm>
            <a:off x="7435516" y="3122818"/>
            <a:ext cx="2538663" cy="150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D019D9E-B6E3-42CC-A5E9-2ED6F85ED71C}"/>
              </a:ext>
            </a:extLst>
          </p:cNvPr>
          <p:cNvSpPr/>
          <p:nvPr/>
        </p:nvSpPr>
        <p:spPr>
          <a:xfrm>
            <a:off x="7435516" y="4913697"/>
            <a:ext cx="2538663" cy="150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232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417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8835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AE6803-983F-41CB-873F-D5875382E09B}"/>
              </a:ext>
            </a:extLst>
          </p:cNvPr>
          <p:cNvSpPr txBox="1"/>
          <p:nvPr/>
        </p:nvSpPr>
        <p:spPr>
          <a:xfrm>
            <a:off x="1261874" y="1501316"/>
            <a:ext cx="8387452" cy="3243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변수에 문자열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대입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str1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변수에 문자열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“Funny python”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대입하시오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lnSpc>
                <a:spcPct val="120000"/>
              </a:lnSpc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str2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변수에 숫자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‘Easy python’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를 대입하시오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E608FF1-6D41-4B00-82B8-0EB236A15C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/>
          <a:stretch/>
        </p:blipFill>
        <p:spPr>
          <a:xfrm>
            <a:off x="5455602" y="4769075"/>
            <a:ext cx="2973538" cy="117521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48246FD-09C0-413D-B51A-0F8B906C32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693"/>
          <a:stretch/>
        </p:blipFill>
        <p:spPr>
          <a:xfrm>
            <a:off x="5455600" y="3086723"/>
            <a:ext cx="2973540" cy="111191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95963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0281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변수명 규칙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59AB68-3DB2-47A0-9555-DA5CE529CA2E}"/>
              </a:ext>
            </a:extLst>
          </p:cNvPr>
          <p:cNvSpPr txBox="1"/>
          <p:nvPr/>
        </p:nvSpPr>
        <p:spPr>
          <a:xfrm>
            <a:off x="1261874" y="1501316"/>
            <a:ext cx="8387452" cy="1027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영문자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숫자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언더바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(_)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를 사용할 수 있다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단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영문자는 대문자와 소문자를 다르게 인식한다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6E18801-AE0D-48B6-8231-8658A7FB3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267" y="2723740"/>
            <a:ext cx="3821277" cy="245506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6BE2519-5B0D-4352-9A25-F8F716E817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898" y="2719288"/>
            <a:ext cx="2885724" cy="161038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792280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0281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변수명 규칙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7CD3C5-BA45-44BB-A2DC-B4846D16039C}"/>
              </a:ext>
            </a:extLst>
          </p:cNvPr>
          <p:cNvSpPr txBox="1"/>
          <p:nvPr/>
        </p:nvSpPr>
        <p:spPr>
          <a:xfrm>
            <a:off x="1261874" y="1501316"/>
            <a:ext cx="838745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숫자로 시작 할 수 없다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732DDE7-97FD-4CF8-A3B7-36D6D932F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699" y="2267826"/>
            <a:ext cx="8584601" cy="23223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45695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0281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변수명 규칙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7CD3C5-BA45-44BB-A2DC-B4846D16039C}"/>
              </a:ext>
            </a:extLst>
          </p:cNvPr>
          <p:cNvSpPr txBox="1"/>
          <p:nvPr/>
        </p:nvSpPr>
        <p:spPr>
          <a:xfrm>
            <a:off x="1261874" y="1501316"/>
            <a:ext cx="838745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3.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키워드 사용이 불가능하다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49B9A37-B5D0-455C-BEEB-AF90385F6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9313" y="2239213"/>
            <a:ext cx="6933375" cy="237957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8944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0281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변수명 규칙</a:t>
            </a:r>
          </a:p>
        </p:txBody>
      </p:sp>
      <p:pic>
        <p:nvPicPr>
          <p:cNvPr id="8" name="Picture 2" descr="lZUkuvf.jpg">
            <a:extLst>
              <a:ext uri="{FF2B5EF4-FFF2-40B4-BE49-F238E27FC236}">
                <a16:creationId xmlns:a16="http://schemas.microsoft.com/office/drawing/2014/main" id="{5E2A42BD-93F0-4F99-AE86-53CF5E3A75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24005" y="1205084"/>
            <a:ext cx="5543989" cy="5412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9286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0616731-93BD-491D-80F4-38955777E9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345" y="3155562"/>
            <a:ext cx="1851818" cy="1963727"/>
          </a:xfrm>
          <a:prstGeom prst="rect">
            <a:avLst/>
          </a:prstGeom>
        </p:spPr>
      </p:pic>
      <p:sp>
        <p:nvSpPr>
          <p:cNvPr id="12" name="말풍선: 타원형 11">
            <a:extLst>
              <a:ext uri="{FF2B5EF4-FFF2-40B4-BE49-F238E27FC236}">
                <a16:creationId xmlns:a16="http://schemas.microsoft.com/office/drawing/2014/main" id="{EDD122C3-83AA-4E81-9D64-586ABFE0F7D2}"/>
              </a:ext>
            </a:extLst>
          </p:cNvPr>
          <p:cNvSpPr/>
          <p:nvPr/>
        </p:nvSpPr>
        <p:spPr>
          <a:xfrm>
            <a:off x="2558210" y="2035658"/>
            <a:ext cx="2013791" cy="1071627"/>
          </a:xfrm>
          <a:prstGeom prst="wedgeEllipseCallout">
            <a:avLst/>
          </a:prstGeom>
          <a:solidFill>
            <a:schemeClr val="bg1"/>
          </a:solidFill>
          <a:ln w="38100">
            <a:solidFill>
              <a:srgbClr val="467D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r>
              <a:rPr lang="ko-KR" altLang="en-US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더하기 </a:t>
            </a:r>
            <a:r>
              <a:rPr lang="en-US" altLang="ko-KR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7</a:t>
            </a:r>
            <a:r>
              <a:rPr lang="ko-KR" altLang="en-US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구해줘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93E406D-918E-491F-A95E-2887FEF408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636" y="2941878"/>
            <a:ext cx="2177411" cy="2177411"/>
          </a:xfrm>
          <a:prstGeom prst="rect">
            <a:avLst/>
          </a:prstGeom>
        </p:spPr>
      </p:pic>
      <p:sp>
        <p:nvSpPr>
          <p:cNvPr id="18" name="말풍선: 타원형 17">
            <a:extLst>
              <a:ext uri="{FF2B5EF4-FFF2-40B4-BE49-F238E27FC236}">
                <a16:creationId xmlns:a16="http://schemas.microsoft.com/office/drawing/2014/main" id="{12D6D532-5FCD-4F44-A007-0651EF7787A5}"/>
              </a:ext>
            </a:extLst>
          </p:cNvPr>
          <p:cNvSpPr/>
          <p:nvPr/>
        </p:nvSpPr>
        <p:spPr>
          <a:xfrm flipH="1">
            <a:off x="7271588" y="2083935"/>
            <a:ext cx="2013791" cy="1071627"/>
          </a:xfrm>
          <a:prstGeom prst="wedgeEllipseCallout">
            <a:avLst/>
          </a:prstGeom>
          <a:solidFill>
            <a:schemeClr val="bg1"/>
          </a:solidFill>
          <a:ln w="38100">
            <a:solidFill>
              <a:srgbClr val="467D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1100 0011</a:t>
            </a:r>
          </a:p>
          <a:p>
            <a:pPr algn="ctr"/>
            <a:r>
              <a:rPr lang="en-US" altLang="ko-KR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1010 1001</a:t>
            </a:r>
            <a:endParaRPr lang="ko-KR" altLang="en-US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788149-9A16-4E97-91D1-B5B7109056D3}"/>
              </a:ext>
            </a:extLst>
          </p:cNvPr>
          <p:cNvSpPr txBox="1"/>
          <p:nvPr/>
        </p:nvSpPr>
        <p:spPr>
          <a:xfrm>
            <a:off x="1361590" y="5167566"/>
            <a:ext cx="2791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사람의 언어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AAA445F-2241-48A2-B5AE-32987B4198CB}"/>
              </a:ext>
            </a:extLst>
          </p:cNvPr>
          <p:cNvSpPr txBox="1"/>
          <p:nvPr/>
        </p:nvSpPr>
        <p:spPr>
          <a:xfrm>
            <a:off x="8125677" y="5167565"/>
            <a:ext cx="2791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기계어</a:t>
            </a:r>
          </a:p>
        </p:txBody>
      </p:sp>
      <p:sp>
        <p:nvSpPr>
          <p:cNvPr id="13" name="화살표: 왼쪽/오른쪽 12">
            <a:extLst>
              <a:ext uri="{FF2B5EF4-FFF2-40B4-BE49-F238E27FC236}">
                <a16:creationId xmlns:a16="http://schemas.microsoft.com/office/drawing/2014/main" id="{CDF16CC0-6F42-494E-8DFC-56B44457CD53}"/>
              </a:ext>
            </a:extLst>
          </p:cNvPr>
          <p:cNvSpPr/>
          <p:nvPr/>
        </p:nvSpPr>
        <p:spPr>
          <a:xfrm>
            <a:off x="4700337" y="4016026"/>
            <a:ext cx="2791327" cy="264694"/>
          </a:xfrm>
          <a:prstGeom prst="leftRightArrow">
            <a:avLst/>
          </a:prstGeom>
          <a:solidFill>
            <a:srgbClr val="467DC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718792-8B3F-4398-BE8C-79282B7C1DF0}"/>
              </a:ext>
            </a:extLst>
          </p:cNvPr>
          <p:cNvSpPr txBox="1"/>
          <p:nvPr/>
        </p:nvSpPr>
        <p:spPr>
          <a:xfrm>
            <a:off x="4700336" y="3598816"/>
            <a:ext cx="27913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중간다리 역할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endParaRPr lang="en-US" altLang="ko-KR" sz="1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프로그래밍 언어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CA3A7C-DD51-4CCC-AFE9-786D39D5E1CF}"/>
              </a:ext>
            </a:extLst>
          </p:cNvPr>
          <p:cNvSpPr txBox="1"/>
          <p:nvPr/>
        </p:nvSpPr>
        <p:spPr>
          <a:xfrm>
            <a:off x="2168253" y="350296"/>
            <a:ext cx="70245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프로그래밍 언어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(Programming Languages)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943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0281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변수명 규칙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1C43F6-65F5-4505-822C-5357F8B80F8F}"/>
              </a:ext>
            </a:extLst>
          </p:cNvPr>
          <p:cNvSpPr txBox="1"/>
          <p:nvPr/>
        </p:nvSpPr>
        <p:spPr>
          <a:xfrm>
            <a:off x="1261874" y="1501316"/>
            <a:ext cx="8387452" cy="2799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권장사항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변수명의 첫 글자는 항상 소문자로 만든다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두가지의 문자를 섞어서 변수명을 만들 경우 두 단어를 구분 할 수 있게 한다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     ex)numberList, number_list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등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88315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4737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대입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E1E8BA-55EF-4477-8DC0-C06978F43DE4}"/>
              </a:ext>
            </a:extLst>
          </p:cNvPr>
          <p:cNvSpPr txBox="1"/>
          <p:nvPr/>
        </p:nvSpPr>
        <p:spPr>
          <a:xfrm>
            <a:off x="1261874" y="1501316"/>
            <a:ext cx="8978392" cy="509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10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대입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15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를 대입하시오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61955EA-568C-4F4E-BAF9-501C8FB722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987"/>
          <a:stretch/>
        </p:blipFill>
        <p:spPr>
          <a:xfrm>
            <a:off x="5515726" y="2430960"/>
            <a:ext cx="3271146" cy="25885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CFA3518-C7C6-4BA9-BB95-A5199051A2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013"/>
          <a:stretch/>
        </p:blipFill>
        <p:spPr>
          <a:xfrm>
            <a:off x="1769557" y="2430960"/>
            <a:ext cx="3271146" cy="280277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725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4737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대입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E1E8BA-55EF-4477-8DC0-C06978F43DE4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str1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과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str2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 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“python”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문자열을 대입하시오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C7EB47-BB96-417D-9AC3-58B6DA6A25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885"/>
          <a:stretch/>
        </p:blipFill>
        <p:spPr>
          <a:xfrm>
            <a:off x="1737636" y="2466409"/>
            <a:ext cx="4226265" cy="267693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E9B280F-43D5-409D-BA05-ABB87C76EC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209"/>
          <a:stretch/>
        </p:blipFill>
        <p:spPr>
          <a:xfrm>
            <a:off x="6689000" y="2466409"/>
            <a:ext cx="4226265" cy="23581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08602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4737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실습 예제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A772ED-EE16-4A0F-98BE-DE191E46DAC7}"/>
              </a:ext>
            </a:extLst>
          </p:cNvPr>
          <p:cNvSpPr txBox="1"/>
          <p:nvPr/>
        </p:nvSpPr>
        <p:spPr>
          <a:xfrm>
            <a:off x="1261873" y="1501316"/>
            <a:ext cx="10071873" cy="1096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x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에는 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100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대입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y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에는 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200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대입 후 </a:t>
            </a:r>
            <a:r>
              <a:rPr lang="ko-KR" altLang="en-US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sum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에는 두 변수의 합을 대입하여 아래와 같이 출력하시오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308AF73-95EE-4CE5-BE49-38B8A55F0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5603" y="2809608"/>
            <a:ext cx="2780448" cy="282174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31459A7-5124-4101-86C5-F181B63B0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8756" y="2809608"/>
            <a:ext cx="2958719" cy="282174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2ACE089-4957-48EF-BB83-2C21473BB7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7809" y="2722524"/>
            <a:ext cx="3296134" cy="296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881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8232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사용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2406F3-C08F-4ABD-8421-37E78867AFD1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안에 작은따옴표나 큰따옴표를 포함시키고 싶을 때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C0410A-868B-4041-A254-44916AE77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548" y="3429000"/>
            <a:ext cx="6658904" cy="22196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93F376E-277C-49FF-9FEA-FD24C70E2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984" y="2425304"/>
            <a:ext cx="4198032" cy="84105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883162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8232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사용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2406F3-C08F-4ABD-8421-37E78867AFD1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안에 작은따옴표나 큰따옴표를 포함시키고 싶을 때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93F376E-277C-49FF-9FEA-FD24C70E2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984" y="2425304"/>
            <a:ext cx="4198032" cy="8410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F5580D8-7F49-44AD-8866-028D3BAF8C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984" y="3610766"/>
            <a:ext cx="4311045" cy="201720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568489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8232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사용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B53000-CA84-4F0E-9934-B04B556AEDE4}"/>
              </a:ext>
            </a:extLst>
          </p:cNvPr>
          <p:cNvSpPr txBox="1"/>
          <p:nvPr/>
        </p:nvSpPr>
        <p:spPr>
          <a:xfrm>
            <a:off x="1261874" y="1501316"/>
            <a:ext cx="8978392" cy="1027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이스케이프 코드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프로그래밍 할 때 사용할 수 있도록 미리 정의해둔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 조합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86853C63-22FA-4367-BD1F-AC09A85242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615905"/>
              </p:ext>
            </p:extLst>
          </p:nvPr>
        </p:nvGraphicFramePr>
        <p:xfrm>
          <a:off x="3773312" y="2768245"/>
          <a:ext cx="4645376" cy="309290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233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19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54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코드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7DC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7D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\n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개행</a:t>
                      </a:r>
                      <a:r>
                        <a:rPr lang="en-US" altLang="ko-KR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(</a:t>
                      </a:r>
                      <a:r>
                        <a:rPr lang="ko-KR" altLang="en-US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줄바꿈</a:t>
                      </a:r>
                      <a:r>
                        <a:rPr lang="en-US" altLang="ko-KR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)</a:t>
                      </a:r>
                      <a:endParaRPr lang="ko-KR" altLang="en-US" sz="2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\t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수평 탭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8425938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\\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 </a:t>
                      </a:r>
                      <a:r>
                        <a:rPr lang="en-US" altLang="ko-KR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“\”</a:t>
                      </a:r>
                      <a:endParaRPr lang="ko-KR" altLang="en-US" sz="2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8367482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\’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단일 인용부호</a:t>
                      </a:r>
                      <a:r>
                        <a:rPr lang="en-US" altLang="ko-KR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( ‘ )</a:t>
                      </a:r>
                      <a:endParaRPr lang="ko-KR" altLang="en-US" sz="2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1605272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\”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이중 인용부호</a:t>
                      </a:r>
                      <a:r>
                        <a:rPr lang="en-US" altLang="ko-KR" sz="2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( “ )</a:t>
                      </a:r>
                      <a:endParaRPr lang="ko-KR" altLang="en-US" sz="2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72982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8232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사용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2406F3-C08F-4ABD-8421-37E78867AFD1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안에 작은따옴표나 큰따옴표를 포함시키고 싶을 때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93F376E-277C-49FF-9FEA-FD24C70E2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6984" y="2425304"/>
            <a:ext cx="4198032" cy="8410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C8C6864-8EA9-4173-96D0-8FD62D629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4205" y="3591641"/>
            <a:ext cx="3783589" cy="272658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19814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8232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사용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2406F3-C08F-4ABD-8421-37E78867AFD1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안에 작은따옴표나 큰따옴표를 포함시키고 싶을 때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396EBED-637D-46D5-A5CC-2D2829675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851" y="2465778"/>
            <a:ext cx="4818298" cy="89715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A1CA15B-5E57-40C5-89D5-B22919715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4462" y="3488028"/>
            <a:ext cx="5923077" cy="25781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750452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8232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사용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2406F3-C08F-4ABD-8421-37E78867AFD1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여러 줄인 문자열을 변수에 대입 하고 싶을 때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EC2F069-0806-454F-8917-25DB2D78F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502" y="2334653"/>
            <a:ext cx="9360996" cy="218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877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B7A3F9C-60AC-43B0-83EC-B7EC2181E979}"/>
              </a:ext>
            </a:extLst>
          </p:cNvPr>
          <p:cNvCxnSpPr>
            <a:cxnSpLocks/>
          </p:cNvCxnSpPr>
          <p:nvPr/>
        </p:nvCxnSpPr>
        <p:spPr>
          <a:xfrm>
            <a:off x="6096000" y="2686126"/>
            <a:ext cx="0" cy="3847021"/>
          </a:xfrm>
          <a:prstGeom prst="line">
            <a:avLst/>
          </a:prstGeom>
          <a:ln w="38100">
            <a:solidFill>
              <a:srgbClr val="467D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1FE7E94-6F59-4103-9AC2-F309EB0BF72A}"/>
              </a:ext>
            </a:extLst>
          </p:cNvPr>
          <p:cNvSpPr txBox="1"/>
          <p:nvPr/>
        </p:nvSpPr>
        <p:spPr>
          <a:xfrm>
            <a:off x="1261874" y="1501316"/>
            <a:ext cx="89783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컴퓨터를 이용하여 특정 문제를 해결하기 위한 프로그램을 작성하기 위해 사용되는 언어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8784E1C-85ED-46F9-AD69-7D106DD8164C}"/>
              </a:ext>
            </a:extLst>
          </p:cNvPr>
          <p:cNvGrpSpPr/>
          <p:nvPr/>
        </p:nvGrpSpPr>
        <p:grpSpPr>
          <a:xfrm>
            <a:off x="7187308" y="2812159"/>
            <a:ext cx="2577555" cy="3432320"/>
            <a:chOff x="2056019" y="2686126"/>
            <a:chExt cx="2577555" cy="343232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3778D4D-D593-4CAC-9DD5-898D5040EE02}"/>
                </a:ext>
              </a:extLst>
            </p:cNvPr>
            <p:cNvSpPr txBox="1"/>
            <p:nvPr/>
          </p:nvSpPr>
          <p:spPr>
            <a:xfrm>
              <a:off x="2553555" y="2686126"/>
              <a:ext cx="15824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rgbClr val="467DC3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저급 언어</a:t>
              </a:r>
              <a:endParaRPr lang="ko-KR" altLang="en-US" dirty="0">
                <a:solidFill>
                  <a:srgbClr val="467DC3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DA80AF9-9CF7-4AEC-B6CF-C38B731A64BE}"/>
                </a:ext>
              </a:extLst>
            </p:cNvPr>
            <p:cNvSpPr txBox="1"/>
            <p:nvPr/>
          </p:nvSpPr>
          <p:spPr>
            <a:xfrm>
              <a:off x="2056019" y="3344358"/>
              <a:ext cx="25775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어셈블리어</a:t>
              </a: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CF58040-8836-4976-8F7B-FEDB510B3D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8122" y="3941035"/>
              <a:ext cx="2177411" cy="2177411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E3A73DA-AA44-4D38-B0C7-571BF5A34003}"/>
              </a:ext>
            </a:extLst>
          </p:cNvPr>
          <p:cNvSpPr txBox="1"/>
          <p:nvPr/>
        </p:nvSpPr>
        <p:spPr>
          <a:xfrm>
            <a:off x="2168253" y="350296"/>
            <a:ext cx="70245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프로그래밍 언어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(Programming Languages)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2E76FB7-6F56-48D6-B46C-5401F1265393}"/>
              </a:ext>
            </a:extLst>
          </p:cNvPr>
          <p:cNvGrpSpPr/>
          <p:nvPr/>
        </p:nvGrpSpPr>
        <p:grpSpPr>
          <a:xfrm>
            <a:off x="2232041" y="2809528"/>
            <a:ext cx="2772652" cy="3218636"/>
            <a:chOff x="7910092" y="2686126"/>
            <a:chExt cx="2772652" cy="321863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5B2339-0DC0-4CC7-BA54-7B615F98C6D0}"/>
                </a:ext>
              </a:extLst>
            </p:cNvPr>
            <p:cNvSpPr txBox="1"/>
            <p:nvPr/>
          </p:nvSpPr>
          <p:spPr>
            <a:xfrm>
              <a:off x="8505176" y="2686126"/>
              <a:ext cx="15824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rgbClr val="467DC3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고급 언어</a:t>
              </a:r>
              <a:endParaRPr lang="ko-KR" altLang="en-US" dirty="0">
                <a:solidFill>
                  <a:srgbClr val="467DC3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41D7A77-2FD6-4C21-8175-89747D336BD9}"/>
                </a:ext>
              </a:extLst>
            </p:cNvPr>
            <p:cNvSpPr txBox="1"/>
            <p:nvPr/>
          </p:nvSpPr>
          <p:spPr>
            <a:xfrm>
              <a:off x="7910092" y="3344358"/>
              <a:ext cx="27726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C, Java, Python </a:t>
              </a:r>
              <a:r>
                <a:rPr lang="ko-KR" altLang="en-US" sz="2400" dirty="0">
                  <a:solidFill>
                    <a:srgbClr val="323232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등</a:t>
              </a: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B5AE44AD-32D3-44C5-8042-1F8B2FC42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70509" y="3941035"/>
              <a:ext cx="1851818" cy="1963727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FE033D09-01EE-4E2E-AF32-3C3B4E4C93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1927" y="2616251"/>
            <a:ext cx="8188032" cy="276136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48B8CFD-76F9-4718-B0E8-7209F9C2C8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4921" y="1078467"/>
            <a:ext cx="6164282" cy="554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23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8232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사용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7E3BAA-CA3E-4A2E-A24E-9A0CF4959E4D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따옴표 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개를 연속으로 써서 양쪽 둘러 싸기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9865499-C35F-457C-A12C-B82044E2EF9B}"/>
              </a:ext>
            </a:extLst>
          </p:cNvPr>
          <p:cNvGrpSpPr/>
          <p:nvPr/>
        </p:nvGrpSpPr>
        <p:grpSpPr>
          <a:xfrm>
            <a:off x="1441070" y="2246615"/>
            <a:ext cx="9330407" cy="3048425"/>
            <a:chOff x="1522556" y="2308259"/>
            <a:chExt cx="9330407" cy="3048425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5C3825A-BBD1-44E6-BA5E-F61F714A02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85061" y="2334239"/>
              <a:ext cx="4667902" cy="3022445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5F5F1EA-70D2-43EB-8D9E-B17F8A5A21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2556" y="2308259"/>
              <a:ext cx="4641921" cy="3048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01828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64298B8-B621-4E56-9681-098E291401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5136933"/>
              </p:ext>
            </p:extLst>
          </p:nvPr>
        </p:nvGraphicFramePr>
        <p:xfrm>
          <a:off x="1207779" y="2410003"/>
          <a:ext cx="9776442" cy="8313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2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8313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8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8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y</a:t>
                      </a:r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8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</a:t>
                      </a:r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8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a</a:t>
                      </a:r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8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8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e</a:t>
                      </a:r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8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</a:t>
                      </a:r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8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</a:t>
                      </a:r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8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B</a:t>
                      </a:r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8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8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6902AA1-BBAC-4E6D-A198-8A36F3D645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955178"/>
              </p:ext>
            </p:extLst>
          </p:nvPr>
        </p:nvGraphicFramePr>
        <p:xfrm>
          <a:off x="1207779" y="3381329"/>
          <a:ext cx="9776442" cy="8313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2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8313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0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4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5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6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7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8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9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10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11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12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D0E7A5C-BC5E-4ADE-9B0A-2981DECD55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3151724"/>
              </p:ext>
            </p:extLst>
          </p:nvPr>
        </p:nvGraphicFramePr>
        <p:xfrm>
          <a:off x="1207779" y="4352655"/>
          <a:ext cx="9776442" cy="8313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2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5203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8313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-13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-12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-11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-10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-9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-8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-7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-6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-5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-4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-3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-2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8436" marR="108436" marT="54218" marB="54218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1D253E6-BCD6-43CC-A556-227CBDF4C2C7}"/>
              </a:ext>
            </a:extLst>
          </p:cNvPr>
          <p:cNvSpPr txBox="1"/>
          <p:nvPr/>
        </p:nvSpPr>
        <p:spPr>
          <a:xfrm>
            <a:off x="2168253" y="350296"/>
            <a:ext cx="735957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인덱싱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(indexing)</a:t>
            </a: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과 슬라이싱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(Slicing)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997004-3CF7-4D44-83B9-19EEC06B3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7829" y="1167260"/>
            <a:ext cx="4460425" cy="110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057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735957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인덱싱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(indexing)</a:t>
            </a: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과 슬라이싱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(Slicing)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267534-5D95-4CFE-A5AB-35C0BBBA328E}"/>
              </a:ext>
            </a:extLst>
          </p:cNvPr>
          <p:cNvSpPr txBox="1"/>
          <p:nvPr/>
        </p:nvSpPr>
        <p:spPr>
          <a:xfrm>
            <a:off x="1261874" y="1501316"/>
            <a:ext cx="8978392" cy="2430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인덱싱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(indexing)</a:t>
            </a: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무엇인가를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‘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가리킨다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‘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는 의미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슬라이싱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(Slicing)</a:t>
            </a:r>
          </a:p>
          <a:p>
            <a:pPr marL="342900" indent="-3429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무엇인가를 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‘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잘라낸다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’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는 의미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48643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F04C6B6-0E9F-4F3E-A451-DF3581981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765" y="3000885"/>
            <a:ext cx="4530055" cy="291629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B27F82D-4167-4153-AAF7-467C1D7CA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5067" y="4925929"/>
            <a:ext cx="542864" cy="36190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1B04F6C-B027-44F8-811C-7F53F11E9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5067" y="5446756"/>
            <a:ext cx="542864" cy="361909"/>
          </a:xfrm>
          <a:prstGeom prst="rect">
            <a:avLst/>
          </a:prstGeo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1B65F7D-8F85-420D-84E6-6F0096618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583507"/>
              </p:ext>
            </p:extLst>
          </p:nvPr>
        </p:nvGraphicFramePr>
        <p:xfrm>
          <a:off x="2072208" y="1332875"/>
          <a:ext cx="8047585" cy="6843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90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6843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y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a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e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B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DFDF807E-3C42-4100-A023-9A13D27690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130589"/>
              </p:ext>
            </p:extLst>
          </p:nvPr>
        </p:nvGraphicFramePr>
        <p:xfrm>
          <a:off x="2072208" y="2108278"/>
          <a:ext cx="8047585" cy="6843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90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6843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0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4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5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6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7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8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9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10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11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12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B5DFB2C8-F2CD-45B2-8873-AE053A411A2B}"/>
              </a:ext>
            </a:extLst>
          </p:cNvPr>
          <p:cNvSpPr txBox="1"/>
          <p:nvPr/>
        </p:nvSpPr>
        <p:spPr>
          <a:xfrm>
            <a:off x="2168253" y="350296"/>
            <a:ext cx="399647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인덱싱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(indexing)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287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6164616-5E8D-4D35-BEB8-17A7DA9C207B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900332" y="3327400"/>
            <a:ext cx="4528800" cy="2952000"/>
          </a:xfrm>
          <a:prstGeom prst="rect">
            <a:avLst/>
          </a:prstGeo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1B65F7D-8F85-420D-84E6-6F0096618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444137"/>
              </p:ext>
            </p:extLst>
          </p:nvPr>
        </p:nvGraphicFramePr>
        <p:xfrm>
          <a:off x="2072208" y="1332875"/>
          <a:ext cx="8047585" cy="6843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90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6843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y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a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e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B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DFDF807E-3C42-4100-A023-9A13D27690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115770"/>
              </p:ext>
            </p:extLst>
          </p:nvPr>
        </p:nvGraphicFramePr>
        <p:xfrm>
          <a:off x="2072208" y="2108278"/>
          <a:ext cx="8047585" cy="6843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90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1904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6843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-13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-12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-11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-10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-9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-8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-7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-6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-5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-4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-3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-2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</a:t>
                      </a:r>
                      <a:endParaRPr lang="ko-KR" altLang="en-US" sz="22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C1BCC962-22B0-4142-B322-1CFAD14FAF7E}"/>
              </a:ext>
            </a:extLst>
          </p:cNvPr>
          <p:cNvSpPr txBox="1"/>
          <p:nvPr/>
        </p:nvSpPr>
        <p:spPr>
          <a:xfrm>
            <a:off x="2168253" y="350296"/>
            <a:ext cx="399647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인덱싱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(indexing)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7D26015-9B4C-4E24-9636-DCDF07223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147" y="5282886"/>
            <a:ext cx="542864" cy="36190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87F9E6F-C99B-430A-BBE4-9BB641FFF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147" y="5731236"/>
            <a:ext cx="542864" cy="36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984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17CE85-B5FA-4110-95CA-48CB01970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893" y="3519752"/>
            <a:ext cx="4048690" cy="30674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40430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슬라이싱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(Silcing)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1B65F7D-8F85-420D-84E6-6F0096618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536652"/>
              </p:ext>
            </p:extLst>
          </p:nvPr>
        </p:nvGraphicFramePr>
        <p:xfrm>
          <a:off x="2451249" y="2160187"/>
          <a:ext cx="7289503" cy="5191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07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177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y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a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e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B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DFDF807E-3C42-4100-A023-9A13D27690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451863"/>
              </p:ext>
            </p:extLst>
          </p:nvPr>
        </p:nvGraphicFramePr>
        <p:xfrm>
          <a:off x="2451249" y="2758668"/>
          <a:ext cx="7289503" cy="5795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07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795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0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4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5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6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7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8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9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10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11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12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EB47E70C-2AB3-4CAC-9929-CAA55A836AF0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My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”, “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name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”, “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is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”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가져오기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17A9F45-81F9-41F7-BC2E-D6E5951DEB0B}"/>
              </a:ext>
            </a:extLst>
          </p:cNvPr>
          <p:cNvSpPr/>
          <p:nvPr/>
        </p:nvSpPr>
        <p:spPr>
          <a:xfrm>
            <a:off x="5349710" y="4441515"/>
            <a:ext cx="746289" cy="342783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0003682-83FD-47E1-BC65-F9ACEB235F27}"/>
              </a:ext>
            </a:extLst>
          </p:cNvPr>
          <p:cNvSpPr/>
          <p:nvPr/>
        </p:nvSpPr>
        <p:spPr>
          <a:xfrm>
            <a:off x="5335992" y="4760567"/>
            <a:ext cx="932727" cy="34278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603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8F010C-4BDB-46E8-B3F2-974A86A17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9109" y="3677713"/>
            <a:ext cx="4023922" cy="2567347"/>
          </a:xfrm>
          <a:prstGeom prst="rect">
            <a:avLst/>
          </a:prstGeo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1B65F7D-8F85-420D-84E6-6F0096618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0860945"/>
              </p:ext>
            </p:extLst>
          </p:nvPr>
        </p:nvGraphicFramePr>
        <p:xfrm>
          <a:off x="2451249" y="2160187"/>
          <a:ext cx="7289503" cy="5191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07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177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y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a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e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B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3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DFDF807E-3C42-4100-A023-9A13D27690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5513393"/>
              </p:ext>
            </p:extLst>
          </p:nvPr>
        </p:nvGraphicFramePr>
        <p:xfrm>
          <a:off x="2451249" y="2758668"/>
          <a:ext cx="7289503" cy="5795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07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6073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795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0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4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5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6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7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8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9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10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11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12</a:t>
                      </a:r>
                      <a:endParaRPr lang="ko-KR" altLang="en-US" sz="24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61993" marR="61993" marT="30996" marB="30996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EB47E70C-2AB3-4CAC-9929-CAA55A836AF0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My</a:t>
            </a:r>
            <a:r>
              <a:rPr lang="en-US" altLang="ko-KR" sz="2800" dirty="0">
                <a:solidFill>
                  <a:srgbClr val="64646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name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”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가져오기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2C26B03-ED04-46F8-B2D4-80201E25D763}"/>
              </a:ext>
            </a:extLst>
          </p:cNvPr>
          <p:cNvSpPr/>
          <p:nvPr/>
        </p:nvSpPr>
        <p:spPr>
          <a:xfrm>
            <a:off x="5087225" y="4616318"/>
            <a:ext cx="831487" cy="34506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3365A3-A685-419F-BE6A-1504FDFA980B}"/>
              </a:ext>
            </a:extLst>
          </p:cNvPr>
          <p:cNvSpPr txBox="1"/>
          <p:nvPr/>
        </p:nvSpPr>
        <p:spPr>
          <a:xfrm>
            <a:off x="2168253" y="350296"/>
            <a:ext cx="40430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슬라이싱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(Silcing)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2593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C43E56-1F2A-449B-AB32-9B7DB448F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9800" y="3617814"/>
            <a:ext cx="3238952" cy="26846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B47E70C-2AB3-4CAC-9929-CAA55A836AF0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is</a:t>
            </a:r>
            <a:r>
              <a:rPr lang="ko-KR" altLang="en-US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BM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”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가져오기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3365A3-A685-419F-BE6A-1504FDFA980B}"/>
              </a:ext>
            </a:extLst>
          </p:cNvPr>
          <p:cNvSpPr txBox="1"/>
          <p:nvPr/>
        </p:nvSpPr>
        <p:spPr>
          <a:xfrm>
            <a:off x="2168253" y="350296"/>
            <a:ext cx="40430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슬라이싱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(Silcing)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FD0BCF-62E1-4531-B8C9-BB689E49386A}"/>
              </a:ext>
            </a:extLst>
          </p:cNvPr>
          <p:cNvSpPr/>
          <p:nvPr/>
        </p:nvSpPr>
        <p:spPr>
          <a:xfrm>
            <a:off x="5190443" y="4423124"/>
            <a:ext cx="694266" cy="27200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8765754-135D-4B29-965A-84F3E3A3BA33}"/>
              </a:ext>
            </a:extLst>
          </p:cNvPr>
          <p:cNvSpPr/>
          <p:nvPr/>
        </p:nvSpPr>
        <p:spPr>
          <a:xfrm>
            <a:off x="5194212" y="4732719"/>
            <a:ext cx="814081" cy="27200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5283C50-E192-441D-B009-C9DE52E4DE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993023"/>
              </p:ext>
            </p:extLst>
          </p:nvPr>
        </p:nvGraphicFramePr>
        <p:xfrm>
          <a:off x="5537576" y="1684690"/>
          <a:ext cx="6024382" cy="3650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4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65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y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a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e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B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3A6E511-C956-42F6-B226-AF2EEE58E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636869"/>
              </p:ext>
            </p:extLst>
          </p:nvPr>
        </p:nvGraphicFramePr>
        <p:xfrm>
          <a:off x="5537576" y="2150334"/>
          <a:ext cx="6024382" cy="5419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4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419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0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4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5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6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7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8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9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10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11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12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5C6A76E5-8E35-4081-B1A1-A03C2C28A5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607287"/>
              </p:ext>
            </p:extLst>
          </p:nvPr>
        </p:nvGraphicFramePr>
        <p:xfrm>
          <a:off x="5526636" y="2759372"/>
          <a:ext cx="6046261" cy="5003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50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003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-13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-12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-11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-10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-9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-8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-7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-6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-5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-4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-3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-2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233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26EFB83-7D1A-4F19-BFB6-4838B9BC4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1809" y="3259715"/>
            <a:ext cx="4169711" cy="259139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B47E70C-2AB3-4CAC-9929-CAA55A836AF0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모든문자 가져오기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3365A3-A685-419F-BE6A-1504FDFA980B}"/>
              </a:ext>
            </a:extLst>
          </p:cNvPr>
          <p:cNvSpPr txBox="1"/>
          <p:nvPr/>
        </p:nvSpPr>
        <p:spPr>
          <a:xfrm>
            <a:off x="2168253" y="350296"/>
            <a:ext cx="40430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슬라이싱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(Silcing)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5FFBF9A-DF12-49AA-975C-1828509D4AA4}"/>
              </a:ext>
            </a:extLst>
          </p:cNvPr>
          <p:cNvSpPr/>
          <p:nvPr/>
        </p:nvSpPr>
        <p:spPr>
          <a:xfrm>
            <a:off x="5420311" y="3905275"/>
            <a:ext cx="1175698" cy="36877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F07576F-A43F-48B7-B6AF-C5A201D585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794116"/>
              </p:ext>
            </p:extLst>
          </p:nvPr>
        </p:nvGraphicFramePr>
        <p:xfrm>
          <a:off x="5537576" y="1684690"/>
          <a:ext cx="6024382" cy="3650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4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65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y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a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e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B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</a:t>
                      </a:r>
                      <a:endParaRPr lang="ko-KR" altLang="en-US" sz="21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51DE6CE-7176-4FE8-AD22-F33AA45BC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548198"/>
              </p:ext>
            </p:extLst>
          </p:nvPr>
        </p:nvGraphicFramePr>
        <p:xfrm>
          <a:off x="5537576" y="2150334"/>
          <a:ext cx="6024382" cy="5419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4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341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419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0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4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5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6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7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8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9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10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11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12</a:t>
                      </a:r>
                      <a:endParaRPr lang="ko-KR" altLang="en-US" sz="16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51234" marR="51234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D0D880C-FB37-4FB9-8305-C6FC1D3E1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1285193"/>
              </p:ext>
            </p:extLst>
          </p:nvPr>
        </p:nvGraphicFramePr>
        <p:xfrm>
          <a:off x="5526636" y="2759372"/>
          <a:ext cx="6046261" cy="5003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50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509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003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-13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-12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-11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-10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-9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-8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-7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-6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-5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-4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-3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-2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-1</a:t>
                      </a:r>
                      <a:endParaRPr lang="ko-KR" altLang="en-US" sz="15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46576" marR="46576" marT="21170" marB="21170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CD9A6E69-E0B6-438F-8FAF-D7210C9E9459}"/>
              </a:ext>
            </a:extLst>
          </p:cNvPr>
          <p:cNvSpPr/>
          <p:nvPr/>
        </p:nvSpPr>
        <p:spPr>
          <a:xfrm>
            <a:off x="5420311" y="4317484"/>
            <a:ext cx="675689" cy="35439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5892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56BC476-8E08-42D4-B9A3-C39803EE4997}"/>
              </a:ext>
            </a:extLst>
          </p:cNvPr>
          <p:cNvSpPr txBox="1"/>
          <p:nvPr/>
        </p:nvSpPr>
        <p:spPr>
          <a:xfrm>
            <a:off x="2168253" y="350296"/>
            <a:ext cx="28232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실습 예제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4C88A4-C9CC-41E6-926C-FBF9BBB6263E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다음과 같은 문자열에서 날짜와 날씨를 출력하시오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7B0A53D-D2E8-46CD-8483-5D4A19419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778" y="2264343"/>
            <a:ext cx="8306959" cy="981212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DA33E8D-8639-4E03-8A01-6C8E5ED74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9504" y="3429000"/>
            <a:ext cx="8287907" cy="914528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A4E894-EBA8-47FF-82ED-F5EF45180035}"/>
              </a:ext>
            </a:extLst>
          </p:cNvPr>
          <p:cNvSpPr/>
          <p:nvPr/>
        </p:nvSpPr>
        <p:spPr>
          <a:xfrm>
            <a:off x="2585545" y="2575034"/>
            <a:ext cx="1008993" cy="462456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rgbClr val="7030A0"/>
                </a:solidFill>
              </a:rPr>
              <a:t>=</a:t>
            </a:r>
            <a:endParaRPr lang="ko-KR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377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77F01996-375B-4BA7-BA52-0BB7182F6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992" y="1266325"/>
            <a:ext cx="10860016" cy="50108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47F9D9-EA14-4E0A-A388-9A1B042EB45F}"/>
              </a:ext>
            </a:extLst>
          </p:cNvPr>
          <p:cNvSpPr txBox="1"/>
          <p:nvPr/>
        </p:nvSpPr>
        <p:spPr>
          <a:xfrm>
            <a:off x="2168253" y="350296"/>
            <a:ext cx="35221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프로그래밍 언어 순위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8AC57B-7A4C-48CC-8CAE-7BDA1138790C}"/>
              </a:ext>
            </a:extLst>
          </p:cNvPr>
          <p:cNvSpPr txBox="1"/>
          <p:nvPr/>
        </p:nvSpPr>
        <p:spPr>
          <a:xfrm>
            <a:off x="9467431" y="1266325"/>
            <a:ext cx="2058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TIOBE 2021.06 </a:t>
            </a:r>
            <a:r>
              <a:rPr lang="ko-KR" altLang="en-US" sz="1600" dirty="0"/>
              <a:t>기준</a:t>
            </a:r>
          </a:p>
        </p:txBody>
      </p:sp>
    </p:spTree>
    <p:extLst>
      <p:ext uri="{BB962C8B-B14F-4D97-AF65-F5344CB8AC3E}">
        <p14:creationId xmlns:p14="http://schemas.microsoft.com/office/powerpoint/2010/main" val="27790386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35221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프로그래밍 언어 유머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0100D61-EE2E-49ED-9E18-B9452F55E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968" y="1443208"/>
            <a:ext cx="5358063" cy="425827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961763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444063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포매팅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(Formatting)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35FBDE-ACCA-4ACE-B878-06DC87C728C8}"/>
              </a:ext>
            </a:extLst>
          </p:cNvPr>
          <p:cNvSpPr txBox="1"/>
          <p:nvPr/>
        </p:nvSpPr>
        <p:spPr>
          <a:xfrm>
            <a:off x="1261874" y="1501316"/>
            <a:ext cx="8978392" cy="1027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포매팅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(Formatting)</a:t>
            </a: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안의 특정한 값을 바꿔야 할 경우가 있을 때 사용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FFE9BFC-CCBC-4626-AAE2-27C5D7223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237" y="3125350"/>
            <a:ext cx="5403048" cy="19514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169A98-2B12-4149-BDCA-C056C55AA651}"/>
              </a:ext>
            </a:extLst>
          </p:cNvPr>
          <p:cNvSpPr txBox="1"/>
          <p:nvPr/>
        </p:nvSpPr>
        <p:spPr>
          <a:xfrm>
            <a:off x="7660240" y="3125350"/>
            <a:ext cx="3466672" cy="1701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323232"/>
                </a:solidFill>
              </a:rPr>
              <a:t>- </a:t>
            </a:r>
            <a:r>
              <a:rPr lang="ko-KR" altLang="en-US" sz="2400" dirty="0">
                <a:solidFill>
                  <a:srgbClr val="323232"/>
                </a:solidFill>
              </a:rPr>
              <a:t>%기호 </a:t>
            </a:r>
            <a:r>
              <a:rPr lang="ko-KR" altLang="en-US" sz="2400" dirty="0" err="1">
                <a:solidFill>
                  <a:srgbClr val="323232"/>
                </a:solidFill>
              </a:rPr>
              <a:t>포매팅</a:t>
            </a:r>
            <a:endParaRPr lang="ko-KR" altLang="en-US" sz="2400" dirty="0">
              <a:solidFill>
                <a:srgbClr val="323232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323232"/>
                </a:solidFill>
              </a:rPr>
              <a:t>- </a:t>
            </a:r>
            <a:r>
              <a:rPr lang="ko-KR" altLang="en-US" sz="2400" dirty="0" err="1">
                <a:solidFill>
                  <a:srgbClr val="323232"/>
                </a:solidFill>
              </a:rPr>
              <a:t>fomat</a:t>
            </a:r>
            <a:r>
              <a:rPr lang="ko-KR" altLang="en-US" sz="2400" dirty="0">
                <a:solidFill>
                  <a:srgbClr val="323232"/>
                </a:solidFill>
              </a:rPr>
              <a:t> 함수 </a:t>
            </a:r>
            <a:r>
              <a:rPr lang="ko-KR" altLang="en-US" sz="2400" dirty="0" err="1">
                <a:solidFill>
                  <a:srgbClr val="323232"/>
                </a:solidFill>
              </a:rPr>
              <a:t>포매팅</a:t>
            </a:r>
            <a:endParaRPr lang="ko-KR" altLang="en-US" sz="2400" dirty="0">
              <a:solidFill>
                <a:srgbClr val="323232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323232"/>
                </a:solidFill>
              </a:rPr>
              <a:t>- </a:t>
            </a:r>
            <a:r>
              <a:rPr lang="ko-KR" altLang="en-US" sz="2400" dirty="0" err="1">
                <a:solidFill>
                  <a:srgbClr val="323232"/>
                </a:solidFill>
              </a:rPr>
              <a:t>f문자열</a:t>
            </a:r>
            <a:r>
              <a:rPr lang="ko-KR" altLang="en-US" sz="2400" dirty="0">
                <a:solidFill>
                  <a:srgbClr val="323232"/>
                </a:solidFill>
              </a:rPr>
              <a:t> </a:t>
            </a:r>
            <a:r>
              <a:rPr lang="ko-KR" altLang="en-US" sz="2400" dirty="0" err="1">
                <a:solidFill>
                  <a:srgbClr val="323232"/>
                </a:solidFill>
              </a:rPr>
              <a:t>포매팅</a:t>
            </a:r>
            <a:endParaRPr lang="ko-KR" altLang="en-US" sz="2400" dirty="0">
              <a:solidFill>
                <a:srgbClr val="3232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704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444063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포매팅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(Formatting)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2112120-DA9F-400C-82AB-63EC138CE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0793" y="1996849"/>
            <a:ext cx="5370414" cy="40837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67FF64-A765-49D9-B57C-411772924FD8}"/>
              </a:ext>
            </a:extLst>
          </p:cNvPr>
          <p:cNvSpPr txBox="1"/>
          <p:nvPr/>
        </p:nvSpPr>
        <p:spPr>
          <a:xfrm>
            <a:off x="1261874" y="1210368"/>
            <a:ext cx="8978392" cy="509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“%d”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를 이용해서 정수 대입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6244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444063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포매팅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(Formatting)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67FF64-A765-49D9-B57C-411772924FD8}"/>
              </a:ext>
            </a:extLst>
          </p:cNvPr>
          <p:cNvSpPr txBox="1"/>
          <p:nvPr/>
        </p:nvSpPr>
        <p:spPr>
          <a:xfrm>
            <a:off x="1261874" y="1314278"/>
            <a:ext cx="8978392" cy="509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 이상 값을 포매팅 할 때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0701347-23F4-4433-BB01-5CD12B834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411" y="1903825"/>
            <a:ext cx="6765177" cy="243452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001334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444063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포매팅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(Formatting)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81FEBA-0728-4DF0-8C43-16159F6254CF}"/>
              </a:ext>
            </a:extLst>
          </p:cNvPr>
          <p:cNvSpPr txBox="1"/>
          <p:nvPr/>
        </p:nvSpPr>
        <p:spPr>
          <a:xfrm>
            <a:off x="1261874" y="1179195"/>
            <a:ext cx="8978392" cy="1027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포맷 코드</a:t>
            </a:r>
            <a:endParaRPr lang="en-US" altLang="ko-KR" sz="28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20000"/>
              </a:lnSpc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내 값 삽입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A3CC3E06-98A0-48E8-BDD6-92C7F2D376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0532919"/>
              </p:ext>
            </p:extLst>
          </p:nvPr>
        </p:nvGraphicFramePr>
        <p:xfrm>
          <a:off x="3346784" y="2446124"/>
          <a:ext cx="5498432" cy="309290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921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769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54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함수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67DC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67D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%s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문자열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(string)</a:t>
                      </a:r>
                      <a:endParaRPr lang="ko-KR" altLang="en-US" sz="2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%c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 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8425938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%d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정수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(Integer)</a:t>
                      </a:r>
                      <a:endParaRPr lang="ko-KR" altLang="en-US" sz="2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8367482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%f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실수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(float-point)</a:t>
                      </a:r>
                      <a:endParaRPr lang="ko-KR" altLang="en-US" sz="2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1605272"/>
                  </a:ext>
                </a:extLst>
              </a:tr>
              <a:tr h="5154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%%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Literal % (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 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‘%’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자체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)</a:t>
                      </a:r>
                      <a:endParaRPr lang="ko-KR" altLang="en-US" sz="2000" dirty="0">
                        <a:solidFill>
                          <a:srgbClr val="323232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264359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444063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포매팅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(Formatting)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81FEBA-0728-4DF0-8C43-16159F6254CF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format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함수를 사용한 포매팅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B072EED-FA5B-4F68-A8F3-9863E03EA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994" y="2138310"/>
            <a:ext cx="8688012" cy="263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9570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444063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포매팅</a:t>
            </a:r>
            <a:r>
              <a:rPr lang="en-US" altLang="ko-KR" sz="26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(Formatting)</a:t>
            </a:r>
            <a:endParaRPr lang="ko-KR" altLang="en-US" sz="26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81FEBA-0728-4DF0-8C43-16159F6254CF}"/>
              </a:ext>
            </a:extLst>
          </p:cNvPr>
          <p:cNvSpPr txBox="1"/>
          <p:nvPr/>
        </p:nvSpPr>
        <p:spPr>
          <a:xfrm>
            <a:off x="1261874" y="1501316"/>
            <a:ext cx="8978392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 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문자열을 사용한 포매팅</a:t>
            </a: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34E966-BED8-4E1B-9A2A-85237B466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695" y="2142945"/>
            <a:ext cx="8592749" cy="257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20647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D8591406-9F03-4910-8BF4-536B4A523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730" y="4920057"/>
            <a:ext cx="7889533" cy="11864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4737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실습 예제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A772ED-EE16-4A0F-98BE-DE191E46DAC7}"/>
              </a:ext>
            </a:extLst>
          </p:cNvPr>
          <p:cNvSpPr txBox="1"/>
          <p:nvPr/>
        </p:nvSpPr>
        <p:spPr>
          <a:xfrm>
            <a:off x="1261873" y="1501316"/>
            <a:ext cx="10071873" cy="1096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x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에는 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100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대입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y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에는 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200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대입 후 </a:t>
            </a:r>
            <a:r>
              <a:rPr lang="ko-KR" altLang="en-US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변수 </a:t>
            </a:r>
            <a:r>
              <a:rPr lang="en-US" altLang="ko-KR" sz="2800" dirty="0">
                <a:solidFill>
                  <a:srgbClr val="F53B5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sum2</a:t>
            </a:r>
            <a:r>
              <a:rPr lang="ko-KR" altLang="en-US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에는 두 변수의 합을 대입하고 포매팅을 이용하여 아래와 같이 출력하시오</a:t>
            </a:r>
            <a:r>
              <a:rPr lang="en-US" altLang="ko-KR" sz="28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E316076-1B38-44C0-8A69-280B0FBF1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034" y="4956386"/>
            <a:ext cx="9061931" cy="1273683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AE678BD5-06A1-4BA7-BA89-5A0540928E82}"/>
              </a:ext>
            </a:extLst>
          </p:cNvPr>
          <p:cNvGrpSpPr/>
          <p:nvPr/>
        </p:nvGrpSpPr>
        <p:grpSpPr>
          <a:xfrm>
            <a:off x="2038730" y="2631620"/>
            <a:ext cx="8239012" cy="2253884"/>
            <a:chOff x="2038730" y="2631620"/>
            <a:chExt cx="8239012" cy="2253884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D07BC1ED-83C9-4321-B1F8-BFED52096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38730" y="2631620"/>
              <a:ext cx="7950155" cy="1853305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7558C240-EFE8-4B86-A975-E160BBD83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19740" y="4443829"/>
              <a:ext cx="8158002" cy="4416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74814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CFC57-E6AA-4980-8A81-715F7817BD40}"/>
              </a:ext>
            </a:extLst>
          </p:cNvPr>
          <p:cNvSpPr txBox="1"/>
          <p:nvPr/>
        </p:nvSpPr>
        <p:spPr>
          <a:xfrm>
            <a:off x="2168253" y="350296"/>
            <a:ext cx="20281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문자열 함수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EA9C88A-7503-45A7-91CA-957D9111F2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3356690"/>
              </p:ext>
            </p:extLst>
          </p:nvPr>
        </p:nvGraphicFramePr>
        <p:xfrm>
          <a:off x="2197769" y="1276322"/>
          <a:ext cx="7796462" cy="520869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3893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070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40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함수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67DC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67D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0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count(‘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’)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문자열에 포함된 문자 개수 세기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find(‘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’)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 위치 알려주기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8425938"/>
                  </a:ext>
                </a:extLst>
              </a:tr>
              <a:tr h="434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index(‘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’)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 위치 알려주기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8367482"/>
                  </a:ext>
                </a:extLst>
              </a:tr>
              <a:tr h="434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‘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’.join()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각각의 문자 사이에 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‘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’ 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삽입하기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7945087"/>
                  </a:ext>
                </a:extLst>
              </a:tr>
              <a:tr h="434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upper()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소문자를 대문자로 바꾸기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4736016"/>
                  </a:ext>
                </a:extLst>
              </a:tr>
              <a:tr h="434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lower()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대문자를 소문자로 바꾸기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5248949"/>
                  </a:ext>
                </a:extLst>
              </a:tr>
              <a:tr h="434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lstrip()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왼쪽 공백 지우기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3668634"/>
                  </a:ext>
                </a:extLst>
              </a:tr>
              <a:tr h="434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rstrip()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kern="12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+mn-cs"/>
                        </a:rPr>
                        <a:t>오른쪽 공백 지우기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819771"/>
                  </a:ext>
                </a:extLst>
              </a:tr>
              <a:tr h="434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strip()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양쪽 공백 지우기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383867"/>
                  </a:ext>
                </a:extLst>
              </a:tr>
              <a:tr h="434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replace(‘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1’, ‘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2’)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문자열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을 문자열 </a:t>
                      </a: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</a:t>
                      </a: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로 바꾸기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1900"/>
                  </a:ext>
                </a:extLst>
              </a:tr>
              <a:tr h="434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split()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323232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문자열 나누기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D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16052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13136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B7D6AF-55F8-4569-BB99-8C43114C5D00}"/>
              </a:ext>
            </a:extLst>
          </p:cNvPr>
          <p:cNvSpPr txBox="1"/>
          <p:nvPr/>
        </p:nvSpPr>
        <p:spPr>
          <a:xfrm>
            <a:off x="888894" y="3139209"/>
            <a:ext cx="1300853" cy="579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9029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4D8341A-2D89-4CDE-BFAB-400A874C5561}"/>
              </a:ext>
            </a:extLst>
          </p:cNvPr>
          <p:cNvSpPr txBox="1"/>
          <p:nvPr/>
        </p:nvSpPr>
        <p:spPr>
          <a:xfrm>
            <a:off x="4811190" y="1862263"/>
            <a:ext cx="67030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1989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년 암스테르담의 </a:t>
            </a:r>
            <a:r>
              <a:rPr lang="ko-KR" altLang="en-US" sz="2400" dirty="0">
                <a:solidFill>
                  <a:srgbClr val="467DC3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귀도 반 로섬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(Guido Van Rossum)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 개발한 </a:t>
            </a:r>
            <a:r>
              <a:rPr lang="ko-KR" altLang="en-US" sz="2400" dirty="0">
                <a:solidFill>
                  <a:srgbClr val="467DC3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인터프리터 언어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646464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467DC3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인터프리터 언어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란 프로그래밍 언어의 소스 코드를 바로 실행하는 컴퓨터 프로그램이라 한다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03A1D6-9B7A-4C9D-918D-510556A51F26}"/>
              </a:ext>
            </a:extLst>
          </p:cNvPr>
          <p:cNvSpPr txBox="1"/>
          <p:nvPr/>
        </p:nvSpPr>
        <p:spPr>
          <a:xfrm>
            <a:off x="2168253" y="350296"/>
            <a:ext cx="242887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Python</a:t>
            </a:r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이란</a:t>
            </a:r>
            <a:r>
              <a:rPr lang="en-US" altLang="ko-KR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?</a:t>
            </a:r>
            <a:endParaRPr lang="ko-KR" altLang="en-US" sz="30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Picture 2" descr="파이썬 만든 귀도 반 로섬, 의사 결정자에서 물러나 – 2018.7.16 개 ...">
            <a:extLst>
              <a:ext uri="{FF2B5EF4-FFF2-40B4-BE49-F238E27FC236}">
                <a16:creationId xmlns:a16="http://schemas.microsoft.com/office/drawing/2014/main" id="{BFFBB165-8B9C-4822-AC18-4F82D882E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667" y="1459202"/>
            <a:ext cx="3122738" cy="468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83D1237D-860E-4ACA-A8FB-36A10A905D38}"/>
              </a:ext>
            </a:extLst>
          </p:cNvPr>
          <p:cNvSpPr/>
          <p:nvPr/>
        </p:nvSpPr>
        <p:spPr>
          <a:xfrm>
            <a:off x="4587452" y="1606197"/>
            <a:ext cx="7311667" cy="314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dirty="0">
                <a:solidFill>
                  <a:schemeClr val="tx1"/>
                </a:solidFill>
              </a:rPr>
              <a:t>             Java</a:t>
            </a:r>
          </a:p>
          <a:p>
            <a:pPr algn="ctr"/>
            <a:endParaRPr lang="en-US" altLang="ko-KR" sz="4000" dirty="0">
              <a:solidFill>
                <a:schemeClr val="tx1"/>
              </a:solidFill>
            </a:endParaRPr>
          </a:p>
          <a:p>
            <a:r>
              <a:rPr lang="en-US" altLang="ko-KR" sz="2000" dirty="0">
                <a:solidFill>
                  <a:schemeClr val="tx1"/>
                </a:solidFill>
              </a:rPr>
              <a:t>public static void main(String[] </a:t>
            </a:r>
            <a:r>
              <a:rPr lang="en-US" altLang="ko-KR" sz="2000" dirty="0" err="1">
                <a:solidFill>
                  <a:schemeClr val="tx1"/>
                </a:solidFill>
              </a:rPr>
              <a:t>args</a:t>
            </a:r>
            <a:r>
              <a:rPr lang="en-US" altLang="ko-KR" sz="2000" dirty="0">
                <a:solidFill>
                  <a:schemeClr val="tx1"/>
                </a:solidFill>
              </a:rPr>
              <a:t>) {</a:t>
            </a:r>
          </a:p>
          <a:p>
            <a:r>
              <a:rPr lang="en-US" altLang="ko-KR" sz="2000" dirty="0">
                <a:solidFill>
                  <a:schemeClr val="tx1"/>
                </a:solidFill>
              </a:rPr>
              <a:t>    </a:t>
            </a:r>
            <a:r>
              <a:rPr lang="en-US" altLang="ko-KR" sz="2000" dirty="0" err="1">
                <a:solidFill>
                  <a:schemeClr val="tx1"/>
                </a:solidFill>
              </a:rPr>
              <a:t>System.out.println</a:t>
            </a:r>
            <a:r>
              <a:rPr lang="en-US" altLang="ko-KR" sz="2000" dirty="0">
                <a:solidFill>
                  <a:schemeClr val="tx1"/>
                </a:solidFill>
              </a:rPr>
              <a:t>(“hello”);</a:t>
            </a:r>
          </a:p>
          <a:p>
            <a:r>
              <a:rPr lang="en-US" altLang="ko-KR" sz="2000" dirty="0">
                <a:solidFill>
                  <a:schemeClr val="tx1"/>
                </a:solidFill>
              </a:rPr>
              <a:t>    </a:t>
            </a:r>
            <a:r>
              <a:rPr lang="en-US" altLang="ko-KR" sz="2000" dirty="0" err="1">
                <a:solidFill>
                  <a:schemeClr val="tx1"/>
                </a:solidFill>
              </a:rPr>
              <a:t>System.out.println</a:t>
            </a:r>
            <a:r>
              <a:rPr lang="en-US" altLang="ko-KR" sz="2000" dirty="0">
                <a:solidFill>
                  <a:schemeClr val="tx1"/>
                </a:solidFill>
              </a:rPr>
              <a:t>(“world”);</a:t>
            </a:r>
          </a:p>
          <a:p>
            <a:r>
              <a:rPr lang="en-US" altLang="ko-KR" sz="2000" dirty="0">
                <a:solidFill>
                  <a:schemeClr val="tx1"/>
                </a:solidFill>
              </a:rPr>
              <a:t>}</a:t>
            </a:r>
          </a:p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ACB3A5-6C86-4DA7-A30D-8FEA65D6DA35}"/>
              </a:ext>
            </a:extLst>
          </p:cNvPr>
          <p:cNvSpPr/>
          <p:nvPr/>
        </p:nvSpPr>
        <p:spPr>
          <a:xfrm>
            <a:off x="9441327" y="1459202"/>
            <a:ext cx="2457793" cy="314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</a:rPr>
              <a:t>Python</a:t>
            </a:r>
          </a:p>
          <a:p>
            <a:pPr algn="ctr"/>
            <a:endParaRPr lang="en-US" altLang="ko-KR" sz="4000" dirty="0">
              <a:solidFill>
                <a:schemeClr val="tx1"/>
              </a:solidFill>
            </a:endParaRP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print(“hello”)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print(“world”)</a:t>
            </a:r>
          </a:p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830AB3D-6CC3-4937-AB34-BFEB892334A8}"/>
              </a:ext>
            </a:extLst>
          </p:cNvPr>
          <p:cNvSpPr/>
          <p:nvPr/>
        </p:nvSpPr>
        <p:spPr>
          <a:xfrm>
            <a:off x="6124773" y="4713587"/>
            <a:ext cx="2076740" cy="71387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/>
              <a:t>컴파일러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601A9F0-50C1-46D6-9244-CC075EA2AB3C}"/>
              </a:ext>
            </a:extLst>
          </p:cNvPr>
          <p:cNvSpPr/>
          <p:nvPr/>
        </p:nvSpPr>
        <p:spPr>
          <a:xfrm>
            <a:off x="9441327" y="4713587"/>
            <a:ext cx="2312344" cy="71387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/>
              <a:t>인터프리터</a:t>
            </a:r>
          </a:p>
        </p:txBody>
      </p:sp>
    </p:spTree>
    <p:extLst>
      <p:ext uri="{BB962C8B-B14F-4D97-AF65-F5344CB8AC3E}">
        <p14:creationId xmlns:p14="http://schemas.microsoft.com/office/powerpoint/2010/main" val="373088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인스타그램 이미지 검색결과">
            <a:extLst>
              <a:ext uri="{FF2B5EF4-FFF2-40B4-BE49-F238E27FC236}">
                <a16:creationId xmlns:a16="http://schemas.microsoft.com/office/drawing/2014/main" id="{BBA8EF09-6E9D-4F90-939A-C3302C0A2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669" y="3644058"/>
            <a:ext cx="2333625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드롭박스 이미지 검색결과">
            <a:extLst>
              <a:ext uri="{FF2B5EF4-FFF2-40B4-BE49-F238E27FC236}">
                <a16:creationId xmlns:a16="http://schemas.microsoft.com/office/drawing/2014/main" id="{496FDD09-9A96-43E1-87CD-15128A18D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7686" y="3429000"/>
            <a:ext cx="3356028" cy="2177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구글 이미지 검색결과">
            <a:extLst>
              <a:ext uri="{FF2B5EF4-FFF2-40B4-BE49-F238E27FC236}">
                <a16:creationId xmlns:a16="http://schemas.microsoft.com/office/drawing/2014/main" id="{C2C7CB4A-2EBF-4307-B5E0-042D94284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791" y="1739064"/>
            <a:ext cx="367665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AI 이미지 검색결과">
            <a:extLst>
              <a:ext uri="{FF2B5EF4-FFF2-40B4-BE49-F238E27FC236}">
                <a16:creationId xmlns:a16="http://schemas.microsoft.com/office/drawing/2014/main" id="{89DAC332-4C8D-44B6-AD70-9A0ABC450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014" y="3812011"/>
            <a:ext cx="4243387" cy="2384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72D0C65-7269-44F8-A82E-BD03ED5669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433" y="1033510"/>
            <a:ext cx="2610548" cy="261054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A58AAF-A868-4A9C-88AF-062844B5450C}"/>
              </a:ext>
            </a:extLst>
          </p:cNvPr>
          <p:cNvSpPr txBox="1"/>
          <p:nvPr/>
        </p:nvSpPr>
        <p:spPr>
          <a:xfrm>
            <a:off x="2168253" y="350296"/>
            <a:ext cx="242887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solidFill>
                  <a:srgbClr val="64646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Python</a:t>
            </a:r>
            <a:r>
              <a:rPr lang="ko-KR" altLang="en-US" sz="3000" dirty="0">
                <a:solidFill>
                  <a:srgbClr val="64646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이란</a:t>
            </a:r>
            <a:r>
              <a:rPr lang="en-US" altLang="ko-KR" sz="3000" dirty="0">
                <a:solidFill>
                  <a:srgbClr val="64646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?</a:t>
            </a:r>
            <a:endParaRPr lang="ko-KR" altLang="en-US" sz="3000" dirty="0">
              <a:solidFill>
                <a:srgbClr val="646464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3618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9DD229-7D53-4C37-A653-332419D4259A}"/>
              </a:ext>
            </a:extLst>
          </p:cNvPr>
          <p:cNvSpPr txBox="1"/>
          <p:nvPr/>
        </p:nvSpPr>
        <p:spPr>
          <a:xfrm>
            <a:off x="2168253" y="350296"/>
            <a:ext cx="317266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주목받고 있는 이유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7DCBBB-4541-4A1F-BD11-8F6F42AF4070}"/>
              </a:ext>
            </a:extLst>
          </p:cNvPr>
          <p:cNvSpPr txBox="1"/>
          <p:nvPr/>
        </p:nvSpPr>
        <p:spPr>
          <a:xfrm>
            <a:off x="1261874" y="1501316"/>
            <a:ext cx="89783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초보자가 배우기 쉽다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다양한 라이브러리 및 툴을 가지고 있다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머신 러닝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(ML),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인공지능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(AI) 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및 데이터 과학 라이브러리와 프레임워크를 활용할 수 있다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endParaRPr lang="en-US" altLang="ko-KR" sz="2400" dirty="0">
              <a:solidFill>
                <a:srgbClr val="32323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Python</a:t>
            </a: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필요로 하는 기업의 수요가 증가하고 있다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64B5B8-912B-4B76-9ED4-31D002EAE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403" y="1151467"/>
            <a:ext cx="9567333" cy="5356237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BA2446C-AE28-4EAE-9EBC-16B91C7C2851}"/>
              </a:ext>
            </a:extLst>
          </p:cNvPr>
          <p:cNvSpPr/>
          <p:nvPr/>
        </p:nvSpPr>
        <p:spPr>
          <a:xfrm>
            <a:off x="2318994" y="4795477"/>
            <a:ext cx="904973" cy="40535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39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9DD229-7D53-4C37-A653-332419D4259A}"/>
              </a:ext>
            </a:extLst>
          </p:cNvPr>
          <p:cNvSpPr txBox="1"/>
          <p:nvPr/>
        </p:nvSpPr>
        <p:spPr>
          <a:xfrm>
            <a:off x="2168253" y="350296"/>
            <a:ext cx="8835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특징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C8EEA4-2E61-4129-A956-31893C9A6BF8}"/>
              </a:ext>
            </a:extLst>
          </p:cNvPr>
          <p:cNvSpPr txBox="1"/>
          <p:nvPr/>
        </p:nvSpPr>
        <p:spPr>
          <a:xfrm>
            <a:off x="1261874" y="1501316"/>
            <a:ext cx="897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인간다운 언어이다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916F2DF-7C72-40CA-ABB4-0B1C02461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728" y="2059234"/>
            <a:ext cx="6147484" cy="77630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75512F-DFCB-447A-91BB-9DD9F56472AE}"/>
              </a:ext>
            </a:extLst>
          </p:cNvPr>
          <p:cNvSpPr txBox="1"/>
          <p:nvPr/>
        </p:nvSpPr>
        <p:spPr>
          <a:xfrm>
            <a:off x="1855728" y="2931790"/>
            <a:ext cx="7408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만약 </a:t>
            </a:r>
            <a:r>
              <a:rPr lang="en-US" altLang="ko-KR" sz="2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4</a:t>
            </a:r>
            <a:r>
              <a:rPr lang="ko-KR" altLang="en-US" sz="2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 </a:t>
            </a:r>
            <a:r>
              <a:rPr lang="en-US" altLang="ko-KR" sz="2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1,2,3,4</a:t>
            </a:r>
            <a:r>
              <a:rPr lang="ko-KR" altLang="en-US" sz="2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중에 있으면 </a:t>
            </a:r>
            <a:r>
              <a:rPr lang="en-US" altLang="ko-KR" sz="2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“4</a:t>
            </a:r>
            <a:r>
              <a:rPr lang="ko-KR" altLang="en-US" sz="2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 있습니다</a:t>
            </a:r>
            <a:r>
              <a:rPr lang="en-US" altLang="ko-KR" sz="2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.”</a:t>
            </a:r>
            <a:r>
              <a:rPr lang="ko-KR" altLang="en-US" sz="2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를 출력한다</a:t>
            </a:r>
            <a:r>
              <a:rPr lang="en-US" altLang="ko-KR" sz="20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837BC9-A945-4E4A-B1C1-F0EE37876150}"/>
              </a:ext>
            </a:extLst>
          </p:cNvPr>
          <p:cNvSpPr txBox="1"/>
          <p:nvPr/>
        </p:nvSpPr>
        <p:spPr>
          <a:xfrm>
            <a:off x="1261874" y="3804346"/>
            <a:ext cx="897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나눔스퀘어라운드 ExtraBold" panose="020B0600000101010101" pitchFamily="50" charset="-127"/>
              <a:buChar char="-"/>
            </a:pPr>
            <a:r>
              <a:rPr lang="ko-KR" altLang="en-US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문법이 쉬워 배우기 쉽고 코드가 간결하다</a:t>
            </a:r>
            <a:r>
              <a:rPr lang="en-US" altLang="ko-KR" sz="2400" dirty="0">
                <a:solidFill>
                  <a:srgbClr val="32323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893AC9E-2475-40CB-AEC0-73AA2A8944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15" t="23478" r="9110" b="26673"/>
          <a:stretch/>
        </p:blipFill>
        <p:spPr>
          <a:xfrm>
            <a:off x="1855728" y="4409020"/>
            <a:ext cx="4624709" cy="20986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95C8354-08CA-4CC8-B3B6-641909177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5508" y="4409020"/>
            <a:ext cx="4283215" cy="13781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11216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스퀘어라운드 ExtraBold"/>
        <a:ea typeface="나눔스퀘어라운드 ExtraBold"/>
        <a:cs typeface=""/>
      </a:majorFont>
      <a:minorFont>
        <a:latin typeface="나눔스퀘어라운드 ExtraBold"/>
        <a:ea typeface="나눔스퀘어라운드 Extra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1536</Words>
  <Application>Microsoft Office PowerPoint</Application>
  <PresentationFormat>와이드스크린</PresentationFormat>
  <Paragraphs>523</Paragraphs>
  <Slides>59</Slides>
  <Notes>26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59</vt:i4>
      </vt:variant>
    </vt:vector>
  </HeadingPairs>
  <TitlesOfParts>
    <vt:vector size="65" baseType="lpstr">
      <vt:lpstr>Rix고딕 B</vt:lpstr>
      <vt:lpstr>맑은 고딕</vt:lpstr>
      <vt:lpstr>나눔스퀘어라운드 ExtraBold</vt:lpstr>
      <vt:lpstr>나눔바른고딕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2020-03-20T05:11:27Z</dcterms:created>
  <dcterms:modified xsi:type="dcterms:W3CDTF">2021-12-23T06:24:59Z</dcterms:modified>
</cp:coreProperties>
</file>

<file path=docProps/thumbnail.jpeg>
</file>